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6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301" r:id="rId2"/>
    <p:sldId id="302" r:id="rId3"/>
    <p:sldId id="303" r:id="rId4"/>
    <p:sldId id="304" r:id="rId5"/>
    <p:sldId id="305" r:id="rId6"/>
    <p:sldId id="306" r:id="rId7"/>
    <p:sldId id="307" r:id="rId8"/>
  </p:sldIdLst>
  <p:sldSz cx="12192000" cy="6858000"/>
  <p:notesSz cx="6797675" cy="99266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530"/>
    <a:srgbClr val="FDFDFE"/>
    <a:srgbClr val="E7F3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Téma alapján készült stílus 1 – 2. jelölőszín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Közepesen sötét stílus 2 – 2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Közepesen sötét stílus 2 – 6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CAF9ED-07DC-4A11-8D7F-57B35C25682E}" styleName="Közepesen sötét stílus 1 – 2. jelölőszín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1081" autoAdjust="0"/>
  </p:normalViewPr>
  <p:slideViewPr>
    <p:cSldViewPr snapToGrid="0">
      <p:cViewPr varScale="1">
        <p:scale>
          <a:sx n="71" d="100"/>
          <a:sy n="71" d="100"/>
        </p:scale>
        <p:origin x="1138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hierarchy2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sng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Accommodation</a:t>
          </a:r>
          <a:r>
            <a:rPr lang="hu-HU" sz="3200" b="1" i="0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  <a:p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hotels, guesthouses, campsites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Hungary</a:t>
          </a:r>
          <a:r>
            <a:rPr lang="en-US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and abroad</a:t>
          </a:r>
          <a:endParaRPr lang="hu-HU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/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/>
        </a:p>
      </dgm:t>
    </dgm:pt>
    <dgm:pt modelId="{8EEF494E-9300-4F2B-ABE6-E615D44706A7}">
      <dgm:prSet phldrT="[Szöveg]" custT="1"/>
      <dgm:spPr/>
      <dgm:t>
        <a:bodyPr/>
        <a:lstStyle/>
        <a:p>
          <a:pPr rtl="0"/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
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receptionist</a:t>
          </a:r>
          <a:endParaRPr lang="nn-NO" sz="20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/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/>
        </a:p>
      </dgm:t>
    </dgm:pt>
    <dgm:pt modelId="{43D3CAAF-1E71-434F-8734-9A1B25A42874}">
      <dgm:prSet phldrT="[Szöveg]" custT="1"/>
      <dgm:spPr/>
      <dgm:t>
        <a:bodyPr/>
        <a:lstStyle/>
        <a:p>
          <a:r>
            <a:rPr lang="en-US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
sales, marketing, finance, HR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D81AB-7E30-4BEC-898B-2989E37310D8}" type="parTrans" cxnId="{5ED91122-A21E-4A47-BEF8-4FC05EF0FEFA}">
      <dgm:prSet/>
      <dgm:spPr/>
      <dgm:t>
        <a:bodyPr/>
        <a:lstStyle/>
        <a:p>
          <a:endParaRPr lang="hu-HU"/>
        </a:p>
      </dgm:t>
    </dgm:pt>
    <dgm:pt modelId="{8F3B41BE-5B1B-459A-9ACA-1B6FD76F0522}" type="sibTrans" cxnId="{5ED91122-A21E-4A47-BEF8-4FC05EF0FEFA}">
      <dgm:prSet/>
      <dgm:spPr/>
      <dgm:t>
        <a:bodyPr/>
        <a:lstStyle/>
        <a:p>
          <a:endParaRPr lang="hu-HU"/>
        </a:p>
      </dgm:t>
    </dgm:pt>
    <dgm:pt modelId="{BFB39C39-1BA6-49C4-AA04-1082B19E70CC}">
      <dgm:prSet custT="1"/>
      <dgm:spPr/>
      <dgm:t>
        <a:bodyPr/>
        <a:lstStyle/>
        <a:p>
          <a:r>
            <a:rPr lang="en-US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hotel wellness and health tourism departments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C76885-B23F-47E8-8156-E360BBBA5B1E}" type="parTrans" cxnId="{721E6B45-35A0-4C70-BA20-DD0C24041AEC}">
      <dgm:prSet/>
      <dgm:spPr/>
      <dgm:t>
        <a:bodyPr/>
        <a:lstStyle/>
        <a:p>
          <a:endParaRPr lang="hu-HU"/>
        </a:p>
      </dgm:t>
    </dgm:pt>
    <dgm:pt modelId="{987295AD-75BB-49B2-8990-642D6136D148}" type="sibTrans" cxnId="{721E6B45-35A0-4C70-BA20-DD0C24041AEC}">
      <dgm:prSet/>
      <dgm:spPr/>
      <dgm:t>
        <a:bodyPr/>
        <a:lstStyle/>
        <a:p>
          <a:endParaRPr lang="hu-HU"/>
        </a:p>
      </dgm:t>
    </dgm:pt>
    <dgm:pt modelId="{195D8A0A-B8E5-408D-A499-DDD01DCE7E5B}" type="pres">
      <dgm:prSet presAssocID="{1A48B2F1-8B56-473E-8313-A39E903F43F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4B4B452-7D86-461A-82A8-67BF9B792582}" type="pres">
      <dgm:prSet presAssocID="{B7427E8B-59E0-47DF-9057-BF36200A4210}" presName="root1" presStyleCnt="0"/>
      <dgm:spPr/>
    </dgm:pt>
    <dgm:pt modelId="{8DF16186-6F53-4E24-99A0-9EDE9686EAFD}" type="pres">
      <dgm:prSet presAssocID="{B7427E8B-59E0-47DF-9057-BF36200A4210}" presName="LevelOneTextNode" presStyleLbl="node0" presStyleIdx="0" presStyleCnt="1" custScaleX="179799" custScaleY="317756" custLinFactNeighborX="-31562" custLinFactNeighborY="196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1E539E-E823-4BA5-BA1D-0AD1EACA56D3}" type="pres">
      <dgm:prSet presAssocID="{B7427E8B-59E0-47DF-9057-BF36200A4210}" presName="level2hierChild" presStyleCnt="0"/>
      <dgm:spPr/>
    </dgm:pt>
    <dgm:pt modelId="{9B1D9D15-B55A-455B-B259-164AFB8D1441}" type="pres">
      <dgm:prSet presAssocID="{8D6A4A93-20BE-42DA-8FC3-221FF685E178}" presName="conn2-1" presStyleLbl="parChTrans1D2" presStyleIdx="0" presStyleCnt="3"/>
      <dgm:spPr/>
      <dgm:t>
        <a:bodyPr/>
        <a:lstStyle/>
        <a:p>
          <a:endParaRPr lang="hu-HU"/>
        </a:p>
      </dgm:t>
    </dgm:pt>
    <dgm:pt modelId="{10417252-5B1B-45BF-AE26-CB04CF0977E0}" type="pres">
      <dgm:prSet presAssocID="{8D6A4A93-20BE-42DA-8FC3-221FF685E178}" presName="connTx" presStyleLbl="parChTrans1D2" presStyleIdx="0" presStyleCnt="3"/>
      <dgm:spPr/>
      <dgm:t>
        <a:bodyPr/>
        <a:lstStyle/>
        <a:p>
          <a:endParaRPr lang="hu-HU"/>
        </a:p>
      </dgm:t>
    </dgm:pt>
    <dgm:pt modelId="{FF0F6FA5-26DD-4383-B008-EE4EBFCA70F7}" type="pres">
      <dgm:prSet presAssocID="{8EEF494E-9300-4F2B-ABE6-E615D44706A7}" presName="root2" presStyleCnt="0"/>
      <dgm:spPr/>
    </dgm:pt>
    <dgm:pt modelId="{BDA4EB0E-7649-4F5C-B516-AE4C4A1AF0DA}" type="pres">
      <dgm:prSet presAssocID="{8EEF494E-9300-4F2B-ABE6-E615D44706A7}" presName="LevelTwoTextNode" presStyleLbl="node2" presStyleIdx="0" presStyleCnt="3" custLinFactNeighborX="47737" custLinFactNeighborY="1310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70AB9EE-1804-4198-8844-E6D2EF9AD41A}" type="pres">
      <dgm:prSet presAssocID="{8EEF494E-9300-4F2B-ABE6-E615D44706A7}" presName="level3hierChild" presStyleCnt="0"/>
      <dgm:spPr/>
    </dgm:pt>
    <dgm:pt modelId="{42022540-3620-4DF8-89C8-95FAA24EC08E}" type="pres">
      <dgm:prSet presAssocID="{9AAD81AB-7E30-4BEC-898B-2989E37310D8}" presName="conn2-1" presStyleLbl="parChTrans1D2" presStyleIdx="1" presStyleCnt="3"/>
      <dgm:spPr/>
      <dgm:t>
        <a:bodyPr/>
        <a:lstStyle/>
        <a:p>
          <a:endParaRPr lang="hu-HU"/>
        </a:p>
      </dgm:t>
    </dgm:pt>
    <dgm:pt modelId="{10BC69EE-366F-4A1C-8D94-1598BB7874A7}" type="pres">
      <dgm:prSet presAssocID="{9AAD81AB-7E30-4BEC-898B-2989E37310D8}" presName="connTx" presStyleLbl="parChTrans1D2" presStyleIdx="1" presStyleCnt="3"/>
      <dgm:spPr/>
      <dgm:t>
        <a:bodyPr/>
        <a:lstStyle/>
        <a:p>
          <a:endParaRPr lang="hu-HU"/>
        </a:p>
      </dgm:t>
    </dgm:pt>
    <dgm:pt modelId="{59DDDCF4-C640-446C-9CC2-11F29B865A6B}" type="pres">
      <dgm:prSet presAssocID="{43D3CAAF-1E71-434F-8734-9A1B25A42874}" presName="root2" presStyleCnt="0"/>
      <dgm:spPr/>
    </dgm:pt>
    <dgm:pt modelId="{BD93856D-72E7-4A3F-983E-B25A71A4CA49}" type="pres">
      <dgm:prSet presAssocID="{43D3CAAF-1E71-434F-8734-9A1B25A42874}" presName="LevelTwoTextNode" presStyleLbl="node2" presStyleIdx="1" presStyleCnt="3" custLinFactNeighborX="47737" custLinFactNeighborY="3701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63B8D5CE-7F72-474B-BCB9-CA1228F6973D}" type="pres">
      <dgm:prSet presAssocID="{43D3CAAF-1E71-434F-8734-9A1B25A42874}" presName="level3hierChild" presStyleCnt="0"/>
      <dgm:spPr/>
    </dgm:pt>
    <dgm:pt modelId="{F7BF78BD-A50E-45CC-88C8-45494A7A8673}" type="pres">
      <dgm:prSet presAssocID="{B3C76885-B23F-47E8-8156-E360BBBA5B1E}" presName="conn2-1" presStyleLbl="parChTrans1D2" presStyleIdx="2" presStyleCnt="3"/>
      <dgm:spPr/>
      <dgm:t>
        <a:bodyPr/>
        <a:lstStyle/>
        <a:p>
          <a:endParaRPr lang="hu-HU"/>
        </a:p>
      </dgm:t>
    </dgm:pt>
    <dgm:pt modelId="{F79E041A-1256-46B9-A883-BF1F9B34B69C}" type="pres">
      <dgm:prSet presAssocID="{B3C76885-B23F-47E8-8156-E360BBBA5B1E}" presName="connTx" presStyleLbl="parChTrans1D2" presStyleIdx="2" presStyleCnt="3"/>
      <dgm:spPr/>
      <dgm:t>
        <a:bodyPr/>
        <a:lstStyle/>
        <a:p>
          <a:endParaRPr lang="hu-HU"/>
        </a:p>
      </dgm:t>
    </dgm:pt>
    <dgm:pt modelId="{9020B096-A54B-4145-A54F-7073E01A4601}" type="pres">
      <dgm:prSet presAssocID="{BFB39C39-1BA6-49C4-AA04-1082B19E70CC}" presName="root2" presStyleCnt="0"/>
      <dgm:spPr/>
    </dgm:pt>
    <dgm:pt modelId="{BE6C1B22-BB1E-41F3-84C0-61C676AEC8B1}" type="pres">
      <dgm:prSet presAssocID="{BFB39C39-1BA6-49C4-AA04-1082B19E70CC}" presName="LevelTwoTextNode" presStyleLbl="node2" presStyleIdx="2" presStyleCnt="3" custLinFactNeighborX="48828" custLinFactNeighborY="-502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D0D5E5CD-CDAD-454A-BC20-F3B63EA21E3D}" type="pres">
      <dgm:prSet presAssocID="{BFB39C39-1BA6-49C4-AA04-1082B19E70CC}" presName="level3hierChild" presStyleCnt="0"/>
      <dgm:spPr/>
    </dgm:pt>
  </dgm:ptLst>
  <dgm:cxnLst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05A9D488-A7C4-46F2-A516-BF1210690A7E}" type="presOf" srcId="{BFB39C39-1BA6-49C4-AA04-1082B19E70CC}" destId="{BE6C1B22-BB1E-41F3-84C0-61C676AEC8B1}" srcOrd="0" destOrd="0" presId="urn:microsoft.com/office/officeart/2005/8/layout/hierarchy2"/>
    <dgm:cxn modelId="{A3E77364-7CC8-4CA7-9551-E2E56D10EFAE}" type="presOf" srcId="{8D6A4A93-20BE-42DA-8FC3-221FF685E178}" destId="{10417252-5B1B-45BF-AE26-CB04CF0977E0}" srcOrd="1" destOrd="0" presId="urn:microsoft.com/office/officeart/2005/8/layout/hierarchy2"/>
    <dgm:cxn modelId="{2070A189-E443-4B3B-B365-02B71EB1A006}" type="presOf" srcId="{B3C76885-B23F-47E8-8156-E360BBBA5B1E}" destId="{F79E041A-1256-46B9-A883-BF1F9B34B69C}" srcOrd="1" destOrd="0" presId="urn:microsoft.com/office/officeart/2005/8/layout/hierarchy2"/>
    <dgm:cxn modelId="{721E6B45-35A0-4C70-BA20-DD0C24041AEC}" srcId="{B7427E8B-59E0-47DF-9057-BF36200A4210}" destId="{BFB39C39-1BA6-49C4-AA04-1082B19E70CC}" srcOrd="2" destOrd="0" parTransId="{B3C76885-B23F-47E8-8156-E360BBBA5B1E}" sibTransId="{987295AD-75BB-49B2-8990-642D6136D148}"/>
    <dgm:cxn modelId="{219554BF-E2D5-4C38-91C0-7DA5604BDFC9}" type="presOf" srcId="{B7427E8B-59E0-47DF-9057-BF36200A4210}" destId="{8DF16186-6F53-4E24-99A0-9EDE9686EAFD}" srcOrd="0" destOrd="0" presId="urn:microsoft.com/office/officeart/2005/8/layout/hierarchy2"/>
    <dgm:cxn modelId="{3844E9B6-1D96-4C04-91F8-98997648D4C7}" type="presOf" srcId="{8EEF494E-9300-4F2B-ABE6-E615D44706A7}" destId="{BDA4EB0E-7649-4F5C-B516-AE4C4A1AF0DA}" srcOrd="0" destOrd="0" presId="urn:microsoft.com/office/officeart/2005/8/layout/hierarchy2"/>
    <dgm:cxn modelId="{D5ED9EB9-66D2-4751-9B17-DEFE5106F2B7}" type="presOf" srcId="{9AAD81AB-7E30-4BEC-898B-2989E37310D8}" destId="{10BC69EE-366F-4A1C-8D94-1598BB7874A7}" srcOrd="1" destOrd="0" presId="urn:microsoft.com/office/officeart/2005/8/layout/hierarchy2"/>
    <dgm:cxn modelId="{AAECE06F-FEEA-4D4D-9479-FB8C752BB16C}" type="presOf" srcId="{8D6A4A93-20BE-42DA-8FC3-221FF685E178}" destId="{9B1D9D15-B55A-455B-B259-164AFB8D1441}" srcOrd="0" destOrd="0" presId="urn:microsoft.com/office/officeart/2005/8/layout/hierarchy2"/>
    <dgm:cxn modelId="{1F4DDFC2-E9D7-414D-A6B8-7F1535D00709}" type="presOf" srcId="{1A48B2F1-8B56-473E-8313-A39E903F43F3}" destId="{195D8A0A-B8E5-408D-A499-DDD01DCE7E5B}" srcOrd="0" destOrd="0" presId="urn:microsoft.com/office/officeart/2005/8/layout/hierarchy2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5ED91122-A21E-4A47-BEF8-4FC05EF0FEFA}" srcId="{B7427E8B-59E0-47DF-9057-BF36200A4210}" destId="{43D3CAAF-1E71-434F-8734-9A1B25A42874}" srcOrd="1" destOrd="0" parTransId="{9AAD81AB-7E30-4BEC-898B-2989E37310D8}" sibTransId="{8F3B41BE-5B1B-459A-9ACA-1B6FD76F0522}"/>
    <dgm:cxn modelId="{1DC92840-E251-43F4-8866-CD9FE68BA3FE}" type="presOf" srcId="{9AAD81AB-7E30-4BEC-898B-2989E37310D8}" destId="{42022540-3620-4DF8-89C8-95FAA24EC08E}" srcOrd="0" destOrd="0" presId="urn:microsoft.com/office/officeart/2005/8/layout/hierarchy2"/>
    <dgm:cxn modelId="{DF88276F-4EED-4BAC-8191-234650A25360}" type="presOf" srcId="{B3C76885-B23F-47E8-8156-E360BBBA5B1E}" destId="{F7BF78BD-A50E-45CC-88C8-45494A7A8673}" srcOrd="0" destOrd="0" presId="urn:microsoft.com/office/officeart/2005/8/layout/hierarchy2"/>
    <dgm:cxn modelId="{21044758-FB81-4B39-AAE7-A0A9DFF5BA65}" type="presOf" srcId="{43D3CAAF-1E71-434F-8734-9A1B25A42874}" destId="{BD93856D-72E7-4A3F-983E-B25A71A4CA49}" srcOrd="0" destOrd="0" presId="urn:microsoft.com/office/officeart/2005/8/layout/hierarchy2"/>
    <dgm:cxn modelId="{AEB1C1D1-FD33-4124-AED2-68C9B64E10EE}" type="presParOf" srcId="{195D8A0A-B8E5-408D-A499-DDD01DCE7E5B}" destId="{F4B4B452-7D86-461A-82A8-67BF9B792582}" srcOrd="0" destOrd="0" presId="urn:microsoft.com/office/officeart/2005/8/layout/hierarchy2"/>
    <dgm:cxn modelId="{DADA49B6-8378-4AC4-AFFB-1EFF51109E9D}" type="presParOf" srcId="{F4B4B452-7D86-461A-82A8-67BF9B792582}" destId="{8DF16186-6F53-4E24-99A0-9EDE9686EAFD}" srcOrd="0" destOrd="0" presId="urn:microsoft.com/office/officeart/2005/8/layout/hierarchy2"/>
    <dgm:cxn modelId="{D3CEDFA4-BE5F-40C6-8B5A-EC42E5E4C770}" type="presParOf" srcId="{F4B4B452-7D86-461A-82A8-67BF9B792582}" destId="{F51E539E-E823-4BA5-BA1D-0AD1EACA56D3}" srcOrd="1" destOrd="0" presId="urn:microsoft.com/office/officeart/2005/8/layout/hierarchy2"/>
    <dgm:cxn modelId="{B9E45CC0-1DDA-4994-A822-A35D50A1DBCB}" type="presParOf" srcId="{F51E539E-E823-4BA5-BA1D-0AD1EACA56D3}" destId="{9B1D9D15-B55A-455B-B259-164AFB8D1441}" srcOrd="0" destOrd="0" presId="urn:microsoft.com/office/officeart/2005/8/layout/hierarchy2"/>
    <dgm:cxn modelId="{B6FFFC11-F820-4F2C-B35F-C6E601B7B065}" type="presParOf" srcId="{9B1D9D15-B55A-455B-B259-164AFB8D1441}" destId="{10417252-5B1B-45BF-AE26-CB04CF0977E0}" srcOrd="0" destOrd="0" presId="urn:microsoft.com/office/officeart/2005/8/layout/hierarchy2"/>
    <dgm:cxn modelId="{9533C19A-3F50-4701-A760-FF75D9B609AC}" type="presParOf" srcId="{F51E539E-E823-4BA5-BA1D-0AD1EACA56D3}" destId="{FF0F6FA5-26DD-4383-B008-EE4EBFCA70F7}" srcOrd="1" destOrd="0" presId="urn:microsoft.com/office/officeart/2005/8/layout/hierarchy2"/>
    <dgm:cxn modelId="{03ADDA02-FF00-4A55-A011-F45B69A8043B}" type="presParOf" srcId="{FF0F6FA5-26DD-4383-B008-EE4EBFCA70F7}" destId="{BDA4EB0E-7649-4F5C-B516-AE4C4A1AF0DA}" srcOrd="0" destOrd="0" presId="urn:microsoft.com/office/officeart/2005/8/layout/hierarchy2"/>
    <dgm:cxn modelId="{F4BFEBE4-B9DF-483A-B826-FDBE078B8BA9}" type="presParOf" srcId="{FF0F6FA5-26DD-4383-B008-EE4EBFCA70F7}" destId="{770AB9EE-1804-4198-8844-E6D2EF9AD41A}" srcOrd="1" destOrd="0" presId="urn:microsoft.com/office/officeart/2005/8/layout/hierarchy2"/>
    <dgm:cxn modelId="{3B3556D0-C3AB-485F-8B45-A51FA91F6262}" type="presParOf" srcId="{F51E539E-E823-4BA5-BA1D-0AD1EACA56D3}" destId="{42022540-3620-4DF8-89C8-95FAA24EC08E}" srcOrd="2" destOrd="0" presId="urn:microsoft.com/office/officeart/2005/8/layout/hierarchy2"/>
    <dgm:cxn modelId="{795682B5-FA0A-4AAD-82AD-A18242C3BC94}" type="presParOf" srcId="{42022540-3620-4DF8-89C8-95FAA24EC08E}" destId="{10BC69EE-366F-4A1C-8D94-1598BB7874A7}" srcOrd="0" destOrd="0" presId="urn:microsoft.com/office/officeart/2005/8/layout/hierarchy2"/>
    <dgm:cxn modelId="{628CC8FE-AF79-4780-A5C7-771ABC510C82}" type="presParOf" srcId="{F51E539E-E823-4BA5-BA1D-0AD1EACA56D3}" destId="{59DDDCF4-C640-446C-9CC2-11F29B865A6B}" srcOrd="3" destOrd="0" presId="urn:microsoft.com/office/officeart/2005/8/layout/hierarchy2"/>
    <dgm:cxn modelId="{BF5911EB-8691-4168-A084-EF6A527A2256}" type="presParOf" srcId="{59DDDCF4-C640-446C-9CC2-11F29B865A6B}" destId="{BD93856D-72E7-4A3F-983E-B25A71A4CA49}" srcOrd="0" destOrd="0" presId="urn:microsoft.com/office/officeart/2005/8/layout/hierarchy2"/>
    <dgm:cxn modelId="{BD8AFB55-0F87-4022-B87A-4F33E811E997}" type="presParOf" srcId="{59DDDCF4-C640-446C-9CC2-11F29B865A6B}" destId="{63B8D5CE-7F72-474B-BCB9-CA1228F6973D}" srcOrd="1" destOrd="0" presId="urn:microsoft.com/office/officeart/2005/8/layout/hierarchy2"/>
    <dgm:cxn modelId="{A937DB8B-65FE-40EA-A58F-DB78F7B4CC75}" type="presParOf" srcId="{F51E539E-E823-4BA5-BA1D-0AD1EACA56D3}" destId="{F7BF78BD-A50E-45CC-88C8-45494A7A8673}" srcOrd="4" destOrd="0" presId="urn:microsoft.com/office/officeart/2005/8/layout/hierarchy2"/>
    <dgm:cxn modelId="{539C1253-B29A-4382-80CB-8B32960C3D3B}" type="presParOf" srcId="{F7BF78BD-A50E-45CC-88C8-45494A7A8673}" destId="{F79E041A-1256-46B9-A883-BF1F9B34B69C}" srcOrd="0" destOrd="0" presId="urn:microsoft.com/office/officeart/2005/8/layout/hierarchy2"/>
    <dgm:cxn modelId="{64D3751B-647F-40AE-8BEE-9B7837769855}" type="presParOf" srcId="{F51E539E-E823-4BA5-BA1D-0AD1EACA56D3}" destId="{9020B096-A54B-4145-A54F-7073E01A4601}" srcOrd="5" destOrd="0" presId="urn:microsoft.com/office/officeart/2005/8/layout/hierarchy2"/>
    <dgm:cxn modelId="{C0DC552F-832F-4E9E-8BF7-E54E988F4654}" type="presParOf" srcId="{9020B096-A54B-4145-A54F-7073E01A4601}" destId="{BE6C1B22-BB1E-41F3-84C0-61C676AEC8B1}" srcOrd="0" destOrd="0" presId="urn:microsoft.com/office/officeart/2005/8/layout/hierarchy2"/>
    <dgm:cxn modelId="{C2527F41-ED22-4BD6-A87B-9C5EF8B30EC3}" type="presParOf" srcId="{9020B096-A54B-4145-A54F-7073E01A4601}" destId="{D0D5E5CD-CDAD-454A-BC20-F3B63EA21E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hierarchy2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en-US" sz="3200" b="1" i="0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Hospitality</a:t>
          </a:r>
          <a:r>
            <a:rPr lang="en-US" sz="3200" b="1" i="0" u="sng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only </a:t>
          </a:r>
          <a:r>
            <a:rPr lang="en-US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in a minimum four-star hotel environment in Hungary and abroad</a:t>
          </a:r>
          <a:endParaRPr lang="hu-HU" sz="320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/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/>
        </a:p>
      </dgm:t>
    </dgm:pt>
    <dgm:pt modelId="{8EEF494E-9300-4F2B-ABE6-E615D44706A7}">
      <dgm:prSet phldrT="[Szöveg]" custT="1"/>
      <dgm:spPr/>
      <dgm:t>
        <a:bodyPr/>
        <a:lstStyle/>
        <a:p>
          <a:pPr rtl="0"/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
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waiter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bartender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receptionist</a:t>
          </a:r>
          <a:endParaRPr lang="nn-NO" sz="20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/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/>
        </a:p>
      </dgm:t>
    </dgm:pt>
    <dgm:pt modelId="{43D3CAAF-1E71-434F-8734-9A1B25A42874}">
      <dgm:prSet phldrT="[Szöveg]" custT="1"/>
      <dgm:spPr/>
      <dgm:t>
        <a:bodyPr/>
        <a:lstStyle/>
        <a:p>
          <a:r>
            <a:rPr lang="en-US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
sales, marketing, PR, HR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D81AB-7E30-4BEC-898B-2989E37310D8}" type="parTrans" cxnId="{5ED91122-A21E-4A47-BEF8-4FC05EF0FEFA}">
      <dgm:prSet/>
      <dgm:spPr/>
      <dgm:t>
        <a:bodyPr/>
        <a:lstStyle/>
        <a:p>
          <a:endParaRPr lang="hu-HU"/>
        </a:p>
      </dgm:t>
    </dgm:pt>
    <dgm:pt modelId="{8F3B41BE-5B1B-459A-9ACA-1B6FD76F0522}" type="sibTrans" cxnId="{5ED91122-A21E-4A47-BEF8-4FC05EF0FEFA}">
      <dgm:prSet/>
      <dgm:spPr/>
      <dgm:t>
        <a:bodyPr/>
        <a:lstStyle/>
        <a:p>
          <a:endParaRPr lang="hu-HU"/>
        </a:p>
      </dgm:t>
    </dgm:pt>
    <dgm:pt modelId="{195D8A0A-B8E5-408D-A499-DDD01DCE7E5B}" type="pres">
      <dgm:prSet presAssocID="{1A48B2F1-8B56-473E-8313-A39E903F43F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4B4B452-7D86-461A-82A8-67BF9B792582}" type="pres">
      <dgm:prSet presAssocID="{B7427E8B-59E0-47DF-9057-BF36200A4210}" presName="root1" presStyleCnt="0"/>
      <dgm:spPr/>
    </dgm:pt>
    <dgm:pt modelId="{8DF16186-6F53-4E24-99A0-9EDE9686EAFD}" type="pres">
      <dgm:prSet presAssocID="{B7427E8B-59E0-47DF-9057-BF36200A4210}" presName="LevelOneTextNode" presStyleLbl="node0" presStyleIdx="0" presStyleCnt="1" custScaleX="179799" custScaleY="317756" custLinFactNeighborX="-25334" custLinFactNeighborY="4821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1E539E-E823-4BA5-BA1D-0AD1EACA56D3}" type="pres">
      <dgm:prSet presAssocID="{B7427E8B-59E0-47DF-9057-BF36200A4210}" presName="level2hierChild" presStyleCnt="0"/>
      <dgm:spPr/>
    </dgm:pt>
    <dgm:pt modelId="{9B1D9D15-B55A-455B-B259-164AFB8D1441}" type="pres">
      <dgm:prSet presAssocID="{8D6A4A93-20BE-42DA-8FC3-221FF685E178}" presName="conn2-1" presStyleLbl="parChTrans1D2" presStyleIdx="0" presStyleCnt="2"/>
      <dgm:spPr/>
      <dgm:t>
        <a:bodyPr/>
        <a:lstStyle/>
        <a:p>
          <a:endParaRPr lang="hu-HU"/>
        </a:p>
      </dgm:t>
    </dgm:pt>
    <dgm:pt modelId="{10417252-5B1B-45BF-AE26-CB04CF0977E0}" type="pres">
      <dgm:prSet presAssocID="{8D6A4A93-20BE-42DA-8FC3-221FF685E178}" presName="connTx" presStyleLbl="parChTrans1D2" presStyleIdx="0" presStyleCnt="2"/>
      <dgm:spPr/>
      <dgm:t>
        <a:bodyPr/>
        <a:lstStyle/>
        <a:p>
          <a:endParaRPr lang="hu-HU"/>
        </a:p>
      </dgm:t>
    </dgm:pt>
    <dgm:pt modelId="{FF0F6FA5-26DD-4383-B008-EE4EBFCA70F7}" type="pres">
      <dgm:prSet presAssocID="{8EEF494E-9300-4F2B-ABE6-E615D44706A7}" presName="root2" presStyleCnt="0"/>
      <dgm:spPr/>
    </dgm:pt>
    <dgm:pt modelId="{BDA4EB0E-7649-4F5C-B516-AE4C4A1AF0DA}" type="pres">
      <dgm:prSet presAssocID="{8EEF494E-9300-4F2B-ABE6-E615D44706A7}" presName="LevelTwoTextNode" presStyleLbl="node2" presStyleIdx="0" presStyleCnt="2" custLinFactNeighborX="39999" custLinFactNeighborY="-1355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70AB9EE-1804-4198-8844-E6D2EF9AD41A}" type="pres">
      <dgm:prSet presAssocID="{8EEF494E-9300-4F2B-ABE6-E615D44706A7}" presName="level3hierChild" presStyleCnt="0"/>
      <dgm:spPr/>
    </dgm:pt>
    <dgm:pt modelId="{42022540-3620-4DF8-89C8-95FAA24EC08E}" type="pres">
      <dgm:prSet presAssocID="{9AAD81AB-7E30-4BEC-898B-2989E37310D8}" presName="conn2-1" presStyleLbl="parChTrans1D2" presStyleIdx="1" presStyleCnt="2"/>
      <dgm:spPr/>
      <dgm:t>
        <a:bodyPr/>
        <a:lstStyle/>
        <a:p>
          <a:endParaRPr lang="hu-HU"/>
        </a:p>
      </dgm:t>
    </dgm:pt>
    <dgm:pt modelId="{10BC69EE-366F-4A1C-8D94-1598BB7874A7}" type="pres">
      <dgm:prSet presAssocID="{9AAD81AB-7E30-4BEC-898B-2989E37310D8}" presName="connTx" presStyleLbl="parChTrans1D2" presStyleIdx="1" presStyleCnt="2"/>
      <dgm:spPr/>
      <dgm:t>
        <a:bodyPr/>
        <a:lstStyle/>
        <a:p>
          <a:endParaRPr lang="hu-HU"/>
        </a:p>
      </dgm:t>
    </dgm:pt>
    <dgm:pt modelId="{59DDDCF4-C640-446C-9CC2-11F29B865A6B}" type="pres">
      <dgm:prSet presAssocID="{43D3CAAF-1E71-434F-8734-9A1B25A42874}" presName="root2" presStyleCnt="0"/>
      <dgm:spPr/>
    </dgm:pt>
    <dgm:pt modelId="{BD93856D-72E7-4A3F-983E-B25A71A4CA49}" type="pres">
      <dgm:prSet presAssocID="{43D3CAAF-1E71-434F-8734-9A1B25A42874}" presName="LevelTwoTextNode" presStyleLbl="node2" presStyleIdx="1" presStyleCnt="2" custLinFactNeighborX="39999" custLinFactNeighborY="10832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63B8D5CE-7F72-474B-BCB9-CA1228F6973D}" type="pres">
      <dgm:prSet presAssocID="{43D3CAAF-1E71-434F-8734-9A1B25A42874}" presName="level3hierChild" presStyleCnt="0"/>
      <dgm:spPr/>
    </dgm:pt>
  </dgm:ptLst>
  <dgm:cxnLst>
    <dgm:cxn modelId="{21044758-FB81-4B39-AAE7-A0A9DFF5BA65}" type="presOf" srcId="{43D3CAAF-1E71-434F-8734-9A1B25A42874}" destId="{BD93856D-72E7-4A3F-983E-B25A71A4CA49}" srcOrd="0" destOrd="0" presId="urn:microsoft.com/office/officeart/2005/8/layout/hierarchy2"/>
    <dgm:cxn modelId="{1F4DDFC2-E9D7-414D-A6B8-7F1535D00709}" type="presOf" srcId="{1A48B2F1-8B56-473E-8313-A39E903F43F3}" destId="{195D8A0A-B8E5-408D-A499-DDD01DCE7E5B}" srcOrd="0" destOrd="0" presId="urn:microsoft.com/office/officeart/2005/8/layout/hierarchy2"/>
    <dgm:cxn modelId="{5ED91122-A21E-4A47-BEF8-4FC05EF0FEFA}" srcId="{B7427E8B-59E0-47DF-9057-BF36200A4210}" destId="{43D3CAAF-1E71-434F-8734-9A1B25A42874}" srcOrd="1" destOrd="0" parTransId="{9AAD81AB-7E30-4BEC-898B-2989E37310D8}" sibTransId="{8F3B41BE-5B1B-459A-9ACA-1B6FD76F0522}"/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A3E77364-7CC8-4CA7-9551-E2E56D10EFAE}" type="presOf" srcId="{8D6A4A93-20BE-42DA-8FC3-221FF685E178}" destId="{10417252-5B1B-45BF-AE26-CB04CF0977E0}" srcOrd="1" destOrd="0" presId="urn:microsoft.com/office/officeart/2005/8/layout/hierarchy2"/>
    <dgm:cxn modelId="{219554BF-E2D5-4C38-91C0-7DA5604BDFC9}" type="presOf" srcId="{B7427E8B-59E0-47DF-9057-BF36200A4210}" destId="{8DF16186-6F53-4E24-99A0-9EDE9686EAFD}" srcOrd="0" destOrd="0" presId="urn:microsoft.com/office/officeart/2005/8/layout/hierarchy2"/>
    <dgm:cxn modelId="{3844E9B6-1D96-4C04-91F8-98997648D4C7}" type="presOf" srcId="{8EEF494E-9300-4F2B-ABE6-E615D44706A7}" destId="{BDA4EB0E-7649-4F5C-B516-AE4C4A1AF0DA}" srcOrd="0" destOrd="0" presId="urn:microsoft.com/office/officeart/2005/8/layout/hierarchy2"/>
    <dgm:cxn modelId="{D5ED9EB9-66D2-4751-9B17-DEFE5106F2B7}" type="presOf" srcId="{9AAD81AB-7E30-4BEC-898B-2989E37310D8}" destId="{10BC69EE-366F-4A1C-8D94-1598BB7874A7}" srcOrd="1" destOrd="0" presId="urn:microsoft.com/office/officeart/2005/8/layout/hierarchy2"/>
    <dgm:cxn modelId="{1DC92840-E251-43F4-8866-CD9FE68BA3FE}" type="presOf" srcId="{9AAD81AB-7E30-4BEC-898B-2989E37310D8}" destId="{42022540-3620-4DF8-89C8-95FAA24EC08E}" srcOrd="0" destOrd="0" presId="urn:microsoft.com/office/officeart/2005/8/layout/hierarchy2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AAECE06F-FEEA-4D4D-9479-FB8C752BB16C}" type="presOf" srcId="{8D6A4A93-20BE-42DA-8FC3-221FF685E178}" destId="{9B1D9D15-B55A-455B-B259-164AFB8D1441}" srcOrd="0" destOrd="0" presId="urn:microsoft.com/office/officeart/2005/8/layout/hierarchy2"/>
    <dgm:cxn modelId="{AEB1C1D1-FD33-4124-AED2-68C9B64E10EE}" type="presParOf" srcId="{195D8A0A-B8E5-408D-A499-DDD01DCE7E5B}" destId="{F4B4B452-7D86-461A-82A8-67BF9B792582}" srcOrd="0" destOrd="0" presId="urn:microsoft.com/office/officeart/2005/8/layout/hierarchy2"/>
    <dgm:cxn modelId="{DADA49B6-8378-4AC4-AFFB-1EFF51109E9D}" type="presParOf" srcId="{F4B4B452-7D86-461A-82A8-67BF9B792582}" destId="{8DF16186-6F53-4E24-99A0-9EDE9686EAFD}" srcOrd="0" destOrd="0" presId="urn:microsoft.com/office/officeart/2005/8/layout/hierarchy2"/>
    <dgm:cxn modelId="{D3CEDFA4-BE5F-40C6-8B5A-EC42E5E4C770}" type="presParOf" srcId="{F4B4B452-7D86-461A-82A8-67BF9B792582}" destId="{F51E539E-E823-4BA5-BA1D-0AD1EACA56D3}" srcOrd="1" destOrd="0" presId="urn:microsoft.com/office/officeart/2005/8/layout/hierarchy2"/>
    <dgm:cxn modelId="{B9E45CC0-1DDA-4994-A822-A35D50A1DBCB}" type="presParOf" srcId="{F51E539E-E823-4BA5-BA1D-0AD1EACA56D3}" destId="{9B1D9D15-B55A-455B-B259-164AFB8D1441}" srcOrd="0" destOrd="0" presId="urn:microsoft.com/office/officeart/2005/8/layout/hierarchy2"/>
    <dgm:cxn modelId="{B6FFFC11-F820-4F2C-B35F-C6E601B7B065}" type="presParOf" srcId="{9B1D9D15-B55A-455B-B259-164AFB8D1441}" destId="{10417252-5B1B-45BF-AE26-CB04CF0977E0}" srcOrd="0" destOrd="0" presId="urn:microsoft.com/office/officeart/2005/8/layout/hierarchy2"/>
    <dgm:cxn modelId="{9533C19A-3F50-4701-A760-FF75D9B609AC}" type="presParOf" srcId="{F51E539E-E823-4BA5-BA1D-0AD1EACA56D3}" destId="{FF0F6FA5-26DD-4383-B008-EE4EBFCA70F7}" srcOrd="1" destOrd="0" presId="urn:microsoft.com/office/officeart/2005/8/layout/hierarchy2"/>
    <dgm:cxn modelId="{03ADDA02-FF00-4A55-A011-F45B69A8043B}" type="presParOf" srcId="{FF0F6FA5-26DD-4383-B008-EE4EBFCA70F7}" destId="{BDA4EB0E-7649-4F5C-B516-AE4C4A1AF0DA}" srcOrd="0" destOrd="0" presId="urn:microsoft.com/office/officeart/2005/8/layout/hierarchy2"/>
    <dgm:cxn modelId="{F4BFEBE4-B9DF-483A-B826-FDBE078B8BA9}" type="presParOf" srcId="{FF0F6FA5-26DD-4383-B008-EE4EBFCA70F7}" destId="{770AB9EE-1804-4198-8844-E6D2EF9AD41A}" srcOrd="1" destOrd="0" presId="urn:microsoft.com/office/officeart/2005/8/layout/hierarchy2"/>
    <dgm:cxn modelId="{3B3556D0-C3AB-485F-8B45-A51FA91F6262}" type="presParOf" srcId="{F51E539E-E823-4BA5-BA1D-0AD1EACA56D3}" destId="{42022540-3620-4DF8-89C8-95FAA24EC08E}" srcOrd="2" destOrd="0" presId="urn:microsoft.com/office/officeart/2005/8/layout/hierarchy2"/>
    <dgm:cxn modelId="{795682B5-FA0A-4AAD-82AD-A18242C3BC94}" type="presParOf" srcId="{42022540-3620-4DF8-89C8-95FAA24EC08E}" destId="{10BC69EE-366F-4A1C-8D94-1598BB7874A7}" srcOrd="0" destOrd="0" presId="urn:microsoft.com/office/officeart/2005/8/layout/hierarchy2"/>
    <dgm:cxn modelId="{628CC8FE-AF79-4780-A5C7-771ABC510C82}" type="presParOf" srcId="{F51E539E-E823-4BA5-BA1D-0AD1EACA56D3}" destId="{59DDDCF4-C640-446C-9CC2-11F29B865A6B}" srcOrd="3" destOrd="0" presId="urn:microsoft.com/office/officeart/2005/8/layout/hierarchy2"/>
    <dgm:cxn modelId="{BF5911EB-8691-4168-A084-EF6A527A2256}" type="presParOf" srcId="{59DDDCF4-C640-446C-9CC2-11F29B865A6B}" destId="{BD93856D-72E7-4A3F-983E-B25A71A4CA49}" srcOrd="0" destOrd="0" presId="urn:microsoft.com/office/officeart/2005/8/layout/hierarchy2"/>
    <dgm:cxn modelId="{BD8AFB55-0F87-4022-B87A-4F33E811E997}" type="presParOf" srcId="{59DDDCF4-C640-446C-9CC2-11F29B865A6B}" destId="{63B8D5CE-7F72-474B-BCB9-CA1228F697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hierarchy2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Travel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agency</a:t>
          </a:r>
          <a:endParaRPr lang="hu-HU" sz="3200" b="1" i="0" u="none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/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/>
        </a:p>
      </dgm:t>
    </dgm:pt>
    <dgm:pt modelId="{8EEF494E-9300-4F2B-ABE6-E615D44706A7}">
      <dgm:prSet phldrT="[Szöveg]" custT="1"/>
      <dgm:spPr/>
      <dgm:t>
        <a:bodyPr/>
        <a:lstStyle/>
        <a:p>
          <a:pPr rtl="0"/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
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tourist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information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officer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travel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agent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tour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guide</a:t>
          </a:r>
          <a:endParaRPr lang="nn-NO" sz="20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/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/>
        </a:p>
      </dgm:t>
    </dgm:pt>
    <dgm:pt modelId="{43D3CAAF-1E71-434F-8734-9A1B25A42874}">
      <dgm:prSet phldrT="[Szöveg]" custT="1"/>
      <dgm:spPr/>
      <dgm:t>
        <a:bodyPr/>
        <a:lstStyle/>
        <a:p>
          <a:r>
            <a:rPr lang="en-US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sector: 
marketing, finance, HR, sales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D81AB-7E30-4BEC-898B-2989E37310D8}" type="parTrans" cxnId="{5ED91122-A21E-4A47-BEF8-4FC05EF0FEFA}">
      <dgm:prSet/>
      <dgm:spPr/>
      <dgm:t>
        <a:bodyPr/>
        <a:lstStyle/>
        <a:p>
          <a:endParaRPr lang="hu-HU"/>
        </a:p>
      </dgm:t>
    </dgm:pt>
    <dgm:pt modelId="{8F3B41BE-5B1B-459A-9ACA-1B6FD76F0522}" type="sibTrans" cxnId="{5ED91122-A21E-4A47-BEF8-4FC05EF0FEFA}">
      <dgm:prSet/>
      <dgm:spPr/>
      <dgm:t>
        <a:bodyPr/>
        <a:lstStyle/>
        <a:p>
          <a:endParaRPr lang="hu-HU"/>
        </a:p>
      </dgm:t>
    </dgm:pt>
    <dgm:pt modelId="{195D8A0A-B8E5-408D-A499-DDD01DCE7E5B}" type="pres">
      <dgm:prSet presAssocID="{1A48B2F1-8B56-473E-8313-A39E903F43F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4B4B452-7D86-461A-82A8-67BF9B792582}" type="pres">
      <dgm:prSet presAssocID="{B7427E8B-59E0-47DF-9057-BF36200A4210}" presName="root1" presStyleCnt="0"/>
      <dgm:spPr/>
    </dgm:pt>
    <dgm:pt modelId="{8DF16186-6F53-4E24-99A0-9EDE9686EAFD}" type="pres">
      <dgm:prSet presAssocID="{B7427E8B-59E0-47DF-9057-BF36200A4210}" presName="LevelOneTextNode" presStyleLbl="node0" presStyleIdx="0" presStyleCnt="1" custScaleX="179799" custScaleY="317756" custLinFactNeighborX="-25329" custLinFactNeighborY="4661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1E539E-E823-4BA5-BA1D-0AD1EACA56D3}" type="pres">
      <dgm:prSet presAssocID="{B7427E8B-59E0-47DF-9057-BF36200A4210}" presName="level2hierChild" presStyleCnt="0"/>
      <dgm:spPr/>
    </dgm:pt>
    <dgm:pt modelId="{9B1D9D15-B55A-455B-B259-164AFB8D1441}" type="pres">
      <dgm:prSet presAssocID="{8D6A4A93-20BE-42DA-8FC3-221FF685E178}" presName="conn2-1" presStyleLbl="parChTrans1D2" presStyleIdx="0" presStyleCnt="2"/>
      <dgm:spPr/>
      <dgm:t>
        <a:bodyPr/>
        <a:lstStyle/>
        <a:p>
          <a:endParaRPr lang="hu-HU"/>
        </a:p>
      </dgm:t>
    </dgm:pt>
    <dgm:pt modelId="{10417252-5B1B-45BF-AE26-CB04CF0977E0}" type="pres">
      <dgm:prSet presAssocID="{8D6A4A93-20BE-42DA-8FC3-221FF685E178}" presName="connTx" presStyleLbl="parChTrans1D2" presStyleIdx="0" presStyleCnt="2"/>
      <dgm:spPr/>
      <dgm:t>
        <a:bodyPr/>
        <a:lstStyle/>
        <a:p>
          <a:endParaRPr lang="hu-HU"/>
        </a:p>
      </dgm:t>
    </dgm:pt>
    <dgm:pt modelId="{FF0F6FA5-26DD-4383-B008-EE4EBFCA70F7}" type="pres">
      <dgm:prSet presAssocID="{8EEF494E-9300-4F2B-ABE6-E615D44706A7}" presName="root2" presStyleCnt="0"/>
      <dgm:spPr/>
    </dgm:pt>
    <dgm:pt modelId="{BDA4EB0E-7649-4F5C-B516-AE4C4A1AF0DA}" type="pres">
      <dgm:prSet presAssocID="{8EEF494E-9300-4F2B-ABE6-E615D44706A7}" presName="LevelTwoTextNode" presStyleLbl="node2" presStyleIdx="0" presStyleCnt="2" custLinFactNeighborX="39999" custLinFactNeighborY="-1355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70AB9EE-1804-4198-8844-E6D2EF9AD41A}" type="pres">
      <dgm:prSet presAssocID="{8EEF494E-9300-4F2B-ABE6-E615D44706A7}" presName="level3hierChild" presStyleCnt="0"/>
      <dgm:spPr/>
    </dgm:pt>
    <dgm:pt modelId="{42022540-3620-4DF8-89C8-95FAA24EC08E}" type="pres">
      <dgm:prSet presAssocID="{9AAD81AB-7E30-4BEC-898B-2989E37310D8}" presName="conn2-1" presStyleLbl="parChTrans1D2" presStyleIdx="1" presStyleCnt="2"/>
      <dgm:spPr/>
      <dgm:t>
        <a:bodyPr/>
        <a:lstStyle/>
        <a:p>
          <a:endParaRPr lang="hu-HU"/>
        </a:p>
      </dgm:t>
    </dgm:pt>
    <dgm:pt modelId="{10BC69EE-366F-4A1C-8D94-1598BB7874A7}" type="pres">
      <dgm:prSet presAssocID="{9AAD81AB-7E30-4BEC-898B-2989E37310D8}" presName="connTx" presStyleLbl="parChTrans1D2" presStyleIdx="1" presStyleCnt="2"/>
      <dgm:spPr/>
      <dgm:t>
        <a:bodyPr/>
        <a:lstStyle/>
        <a:p>
          <a:endParaRPr lang="hu-HU"/>
        </a:p>
      </dgm:t>
    </dgm:pt>
    <dgm:pt modelId="{59DDDCF4-C640-446C-9CC2-11F29B865A6B}" type="pres">
      <dgm:prSet presAssocID="{43D3CAAF-1E71-434F-8734-9A1B25A42874}" presName="root2" presStyleCnt="0"/>
      <dgm:spPr/>
    </dgm:pt>
    <dgm:pt modelId="{BD93856D-72E7-4A3F-983E-B25A71A4CA49}" type="pres">
      <dgm:prSet presAssocID="{43D3CAAF-1E71-434F-8734-9A1B25A42874}" presName="LevelTwoTextNode" presStyleLbl="node2" presStyleIdx="1" presStyleCnt="2" custLinFactNeighborX="39999" custLinFactNeighborY="10832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63B8D5CE-7F72-474B-BCB9-CA1228F6973D}" type="pres">
      <dgm:prSet presAssocID="{43D3CAAF-1E71-434F-8734-9A1B25A42874}" presName="level3hierChild" presStyleCnt="0"/>
      <dgm:spPr/>
    </dgm:pt>
  </dgm:ptLst>
  <dgm:cxnLst>
    <dgm:cxn modelId="{21044758-FB81-4B39-AAE7-A0A9DFF5BA65}" type="presOf" srcId="{43D3CAAF-1E71-434F-8734-9A1B25A42874}" destId="{BD93856D-72E7-4A3F-983E-B25A71A4CA49}" srcOrd="0" destOrd="0" presId="urn:microsoft.com/office/officeart/2005/8/layout/hierarchy2"/>
    <dgm:cxn modelId="{1F4DDFC2-E9D7-414D-A6B8-7F1535D00709}" type="presOf" srcId="{1A48B2F1-8B56-473E-8313-A39E903F43F3}" destId="{195D8A0A-B8E5-408D-A499-DDD01DCE7E5B}" srcOrd="0" destOrd="0" presId="urn:microsoft.com/office/officeart/2005/8/layout/hierarchy2"/>
    <dgm:cxn modelId="{5ED91122-A21E-4A47-BEF8-4FC05EF0FEFA}" srcId="{B7427E8B-59E0-47DF-9057-BF36200A4210}" destId="{43D3CAAF-1E71-434F-8734-9A1B25A42874}" srcOrd="1" destOrd="0" parTransId="{9AAD81AB-7E30-4BEC-898B-2989E37310D8}" sibTransId="{8F3B41BE-5B1B-459A-9ACA-1B6FD76F0522}"/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A3E77364-7CC8-4CA7-9551-E2E56D10EFAE}" type="presOf" srcId="{8D6A4A93-20BE-42DA-8FC3-221FF685E178}" destId="{10417252-5B1B-45BF-AE26-CB04CF0977E0}" srcOrd="1" destOrd="0" presId="urn:microsoft.com/office/officeart/2005/8/layout/hierarchy2"/>
    <dgm:cxn modelId="{219554BF-E2D5-4C38-91C0-7DA5604BDFC9}" type="presOf" srcId="{B7427E8B-59E0-47DF-9057-BF36200A4210}" destId="{8DF16186-6F53-4E24-99A0-9EDE9686EAFD}" srcOrd="0" destOrd="0" presId="urn:microsoft.com/office/officeart/2005/8/layout/hierarchy2"/>
    <dgm:cxn modelId="{3844E9B6-1D96-4C04-91F8-98997648D4C7}" type="presOf" srcId="{8EEF494E-9300-4F2B-ABE6-E615D44706A7}" destId="{BDA4EB0E-7649-4F5C-B516-AE4C4A1AF0DA}" srcOrd="0" destOrd="0" presId="urn:microsoft.com/office/officeart/2005/8/layout/hierarchy2"/>
    <dgm:cxn modelId="{D5ED9EB9-66D2-4751-9B17-DEFE5106F2B7}" type="presOf" srcId="{9AAD81AB-7E30-4BEC-898B-2989E37310D8}" destId="{10BC69EE-366F-4A1C-8D94-1598BB7874A7}" srcOrd="1" destOrd="0" presId="urn:microsoft.com/office/officeart/2005/8/layout/hierarchy2"/>
    <dgm:cxn modelId="{1DC92840-E251-43F4-8866-CD9FE68BA3FE}" type="presOf" srcId="{9AAD81AB-7E30-4BEC-898B-2989E37310D8}" destId="{42022540-3620-4DF8-89C8-95FAA24EC08E}" srcOrd="0" destOrd="0" presId="urn:microsoft.com/office/officeart/2005/8/layout/hierarchy2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AAECE06F-FEEA-4D4D-9479-FB8C752BB16C}" type="presOf" srcId="{8D6A4A93-20BE-42DA-8FC3-221FF685E178}" destId="{9B1D9D15-B55A-455B-B259-164AFB8D1441}" srcOrd="0" destOrd="0" presId="urn:microsoft.com/office/officeart/2005/8/layout/hierarchy2"/>
    <dgm:cxn modelId="{AEB1C1D1-FD33-4124-AED2-68C9B64E10EE}" type="presParOf" srcId="{195D8A0A-B8E5-408D-A499-DDD01DCE7E5B}" destId="{F4B4B452-7D86-461A-82A8-67BF9B792582}" srcOrd="0" destOrd="0" presId="urn:microsoft.com/office/officeart/2005/8/layout/hierarchy2"/>
    <dgm:cxn modelId="{DADA49B6-8378-4AC4-AFFB-1EFF51109E9D}" type="presParOf" srcId="{F4B4B452-7D86-461A-82A8-67BF9B792582}" destId="{8DF16186-6F53-4E24-99A0-9EDE9686EAFD}" srcOrd="0" destOrd="0" presId="urn:microsoft.com/office/officeart/2005/8/layout/hierarchy2"/>
    <dgm:cxn modelId="{D3CEDFA4-BE5F-40C6-8B5A-EC42E5E4C770}" type="presParOf" srcId="{F4B4B452-7D86-461A-82A8-67BF9B792582}" destId="{F51E539E-E823-4BA5-BA1D-0AD1EACA56D3}" srcOrd="1" destOrd="0" presId="urn:microsoft.com/office/officeart/2005/8/layout/hierarchy2"/>
    <dgm:cxn modelId="{B9E45CC0-1DDA-4994-A822-A35D50A1DBCB}" type="presParOf" srcId="{F51E539E-E823-4BA5-BA1D-0AD1EACA56D3}" destId="{9B1D9D15-B55A-455B-B259-164AFB8D1441}" srcOrd="0" destOrd="0" presId="urn:microsoft.com/office/officeart/2005/8/layout/hierarchy2"/>
    <dgm:cxn modelId="{B6FFFC11-F820-4F2C-B35F-C6E601B7B065}" type="presParOf" srcId="{9B1D9D15-B55A-455B-B259-164AFB8D1441}" destId="{10417252-5B1B-45BF-AE26-CB04CF0977E0}" srcOrd="0" destOrd="0" presId="urn:microsoft.com/office/officeart/2005/8/layout/hierarchy2"/>
    <dgm:cxn modelId="{9533C19A-3F50-4701-A760-FF75D9B609AC}" type="presParOf" srcId="{F51E539E-E823-4BA5-BA1D-0AD1EACA56D3}" destId="{FF0F6FA5-26DD-4383-B008-EE4EBFCA70F7}" srcOrd="1" destOrd="0" presId="urn:microsoft.com/office/officeart/2005/8/layout/hierarchy2"/>
    <dgm:cxn modelId="{03ADDA02-FF00-4A55-A011-F45B69A8043B}" type="presParOf" srcId="{FF0F6FA5-26DD-4383-B008-EE4EBFCA70F7}" destId="{BDA4EB0E-7649-4F5C-B516-AE4C4A1AF0DA}" srcOrd="0" destOrd="0" presId="urn:microsoft.com/office/officeart/2005/8/layout/hierarchy2"/>
    <dgm:cxn modelId="{F4BFEBE4-B9DF-483A-B826-FDBE078B8BA9}" type="presParOf" srcId="{FF0F6FA5-26DD-4383-B008-EE4EBFCA70F7}" destId="{770AB9EE-1804-4198-8844-E6D2EF9AD41A}" srcOrd="1" destOrd="0" presId="urn:microsoft.com/office/officeart/2005/8/layout/hierarchy2"/>
    <dgm:cxn modelId="{3B3556D0-C3AB-485F-8B45-A51FA91F6262}" type="presParOf" srcId="{F51E539E-E823-4BA5-BA1D-0AD1EACA56D3}" destId="{42022540-3620-4DF8-89C8-95FAA24EC08E}" srcOrd="2" destOrd="0" presId="urn:microsoft.com/office/officeart/2005/8/layout/hierarchy2"/>
    <dgm:cxn modelId="{795682B5-FA0A-4AAD-82AD-A18242C3BC94}" type="presParOf" srcId="{42022540-3620-4DF8-89C8-95FAA24EC08E}" destId="{10BC69EE-366F-4A1C-8D94-1598BB7874A7}" srcOrd="0" destOrd="0" presId="urn:microsoft.com/office/officeart/2005/8/layout/hierarchy2"/>
    <dgm:cxn modelId="{628CC8FE-AF79-4780-A5C7-771ABC510C82}" type="presParOf" srcId="{F51E539E-E823-4BA5-BA1D-0AD1EACA56D3}" destId="{59DDDCF4-C640-446C-9CC2-11F29B865A6B}" srcOrd="3" destOrd="0" presId="urn:microsoft.com/office/officeart/2005/8/layout/hierarchy2"/>
    <dgm:cxn modelId="{BF5911EB-8691-4168-A084-EF6A527A2256}" type="presParOf" srcId="{59DDDCF4-C640-446C-9CC2-11F29B865A6B}" destId="{BD93856D-72E7-4A3F-983E-B25A71A4CA49}" srcOrd="0" destOrd="0" presId="urn:microsoft.com/office/officeart/2005/8/layout/hierarchy2"/>
    <dgm:cxn modelId="{BD8AFB55-0F87-4022-B87A-4F33E811E997}" type="presParOf" srcId="{59DDDCF4-C640-446C-9CC2-11F29B865A6B}" destId="{63B8D5CE-7F72-474B-BCB9-CA1228F697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orgChart1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Tourism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destination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management</a:t>
          </a:r>
          <a:endParaRPr lang="hu-HU" sz="320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EF494E-9300-4F2B-ABE6-E615D44706A7}">
      <dgm:prSet phldrT="[Szöveg]" custT="1"/>
      <dgm:spPr/>
      <dgm:t>
        <a:bodyPr/>
        <a:lstStyle/>
        <a:p>
          <a:r>
            <a:rPr lang="fr-FR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Tourist destination management organisations or tourist associations</a:t>
          </a:r>
          <a:endParaRPr lang="nn-NO" sz="2000" b="0" i="0" u="none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D3CAAF-1E71-434F-8734-9A1B25A42874}">
      <dgm:prSet phldrT="[Szöveg]" custT="1"/>
      <dgm:spPr/>
      <dgm:t>
        <a:bodyPr/>
        <a:lstStyle/>
        <a:p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Tourinform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offices</a:t>
          </a:r>
          <a:endParaRPr lang="hu-HU" sz="20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D81AB-7E30-4BEC-898B-2989E37310D8}" type="parTrans" cxnId="{5ED91122-A21E-4A47-BEF8-4FC05EF0FEFA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F3B41BE-5B1B-459A-9ACA-1B6FD76F0522}" type="sibTrans" cxnId="{5ED91122-A21E-4A47-BEF8-4FC05EF0FEFA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FB39C39-1BA6-49C4-AA04-1082B19E70CC}">
      <dgm:prSet custT="1"/>
      <dgm:spPr/>
      <dgm:t>
        <a:bodyPr/>
        <a:lstStyle/>
        <a:p>
          <a:r>
            <a:rPr lang="fr-FR" sz="16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Municipalities, Leader organisations, Széchenyi Programme Office, </a:t>
          </a:r>
          <a:r>
            <a:rPr lang="hu-HU" sz="16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non-governmental</a:t>
          </a:r>
          <a:r>
            <a:rPr lang="hu-HU" sz="16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6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organisations</a:t>
          </a:r>
          <a:endParaRPr lang="hu-HU" sz="16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C76885-B23F-47E8-8156-E360BBBA5B1E}" type="parTrans" cxnId="{721E6B45-35A0-4C70-BA20-DD0C24041AEC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7295AD-75BB-49B2-8990-642D6136D148}" type="sibTrans" cxnId="{721E6B45-35A0-4C70-BA20-DD0C24041AEC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EE13DC9-E4A8-4FD4-81AC-5FC8739C62B5}">
      <dgm:prSet custT="1"/>
      <dgm:spPr/>
      <dgm:t>
        <a:bodyPr/>
        <a:lstStyle/>
        <a:p>
          <a:r>
            <a:rPr lang="en-US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National parks, protected landscape areas</a:t>
          </a:r>
          <a:endParaRPr lang="hu-HU" sz="20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6540AB-56A7-4CAF-807A-23159B93F365}" type="parTrans" cxnId="{24ABD874-E6ED-4D00-A88D-2D69CB5E4D01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E9A26C-A07A-4439-ACE8-C7A3F4C3CE83}" type="sibTrans" cxnId="{24ABD874-E6ED-4D00-A88D-2D69CB5E4D01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BE42637-D506-4C0C-A51A-2272ECDC3CEF}">
      <dgm:prSet/>
      <dgm:spPr/>
      <dgm:t>
        <a:bodyPr/>
        <a:lstStyle/>
        <a:p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tourist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information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officer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B5ABEA-042B-4453-93D8-3000CAC5398C}" type="parTrans" cxnId="{35F58777-53D2-4F00-9B66-07DAA81C57B8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B40CE2-CEA1-4772-81B1-3342814ADC94}" type="sibTrans" cxnId="{35F58777-53D2-4F00-9B66-07DAA81C57B8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39AF94-F17B-4100-92F9-D1F564E6104B}">
      <dgm:prSet/>
      <dgm:spPr/>
      <dgm:t>
        <a:bodyPr/>
        <a:lstStyle/>
        <a:p>
          <a:r>
            <a:rPr lang="en-US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marketing,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finance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HR,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61F452-1A4F-438C-8481-0A84BF90374A}" type="parTrans" cxnId="{3958D418-A326-4DAB-9389-B3EB8C19588D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5485EE-FA16-4112-AAC8-0BD75EAEB2B4}" type="sibTrans" cxnId="{3958D418-A326-4DAB-9389-B3EB8C19588D}">
      <dgm:prSet/>
      <dgm:spPr/>
      <dgm:t>
        <a:bodyPr/>
        <a:lstStyle/>
        <a:p>
          <a:endParaRPr lang="hu-H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102F46-088A-40A7-A354-E5E48066FE21}">
      <dgm:prSet/>
      <dgm:spPr/>
      <dgm:t>
        <a:bodyPr/>
        <a:lstStyle/>
        <a:p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tourism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administrator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0C7036-BB09-419B-A4CD-0B09BD020F3A}" type="parTrans" cxnId="{63DE634E-5A43-467F-AA33-AA3FEE71E583}">
      <dgm:prSet/>
      <dgm:spPr/>
      <dgm:t>
        <a:bodyPr/>
        <a:lstStyle/>
        <a:p>
          <a:endParaRPr lang="hu-HU"/>
        </a:p>
      </dgm:t>
    </dgm:pt>
    <dgm:pt modelId="{45470167-230A-4829-B1AA-D379062043EA}" type="sibTrans" cxnId="{63DE634E-5A43-467F-AA33-AA3FEE71E583}">
      <dgm:prSet/>
      <dgm:spPr/>
      <dgm:t>
        <a:bodyPr/>
        <a:lstStyle/>
        <a:p>
          <a:endParaRPr lang="hu-HU"/>
        </a:p>
      </dgm:t>
    </dgm:pt>
    <dgm:pt modelId="{FE851EA8-FC8E-4254-8D86-96F44A85147B}">
      <dgm:prSet/>
      <dgm:spPr/>
      <dgm:t>
        <a:bodyPr/>
        <a:lstStyle/>
        <a:p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tourism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administrator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B996CE-1243-452D-A41F-2CECD54B0981}" type="parTrans" cxnId="{57CB72E5-0BBD-4F57-B14D-039AD2258019}">
      <dgm:prSet/>
      <dgm:spPr/>
      <dgm:t>
        <a:bodyPr/>
        <a:lstStyle/>
        <a:p>
          <a:endParaRPr lang="hu-HU"/>
        </a:p>
      </dgm:t>
    </dgm:pt>
    <dgm:pt modelId="{1F27FD76-6E60-4FF0-ADF9-34CB9377CC54}" type="sibTrans" cxnId="{57CB72E5-0BBD-4F57-B14D-039AD2258019}">
      <dgm:prSet/>
      <dgm:spPr/>
      <dgm:t>
        <a:bodyPr/>
        <a:lstStyle/>
        <a:p>
          <a:endParaRPr lang="hu-HU"/>
        </a:p>
      </dgm:t>
    </dgm:pt>
    <dgm:pt modelId="{6431CDC5-6F69-4721-9BC4-323264646744}">
      <dgm:prSet/>
      <dgm:spPr/>
      <dgm:t>
        <a:bodyPr/>
        <a:lstStyle/>
        <a:p>
          <a:r>
            <a:rPr lang="en-US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marketing,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finance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HR,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D339B5-3CBC-4902-986F-D182C241C2D6}" type="parTrans" cxnId="{3C18CE5D-FC28-4A47-97A8-C2B335984460}">
      <dgm:prSet/>
      <dgm:spPr/>
      <dgm:t>
        <a:bodyPr/>
        <a:lstStyle/>
        <a:p>
          <a:endParaRPr lang="hu-HU"/>
        </a:p>
      </dgm:t>
    </dgm:pt>
    <dgm:pt modelId="{89D040A2-BDCB-4421-BF78-00D07CC5A1F3}" type="sibTrans" cxnId="{3C18CE5D-FC28-4A47-97A8-C2B335984460}">
      <dgm:prSet/>
      <dgm:spPr/>
      <dgm:t>
        <a:bodyPr/>
        <a:lstStyle/>
        <a:p>
          <a:endParaRPr lang="hu-HU"/>
        </a:p>
      </dgm:t>
    </dgm:pt>
    <dgm:pt modelId="{7D7AF34A-9993-415D-8E7D-3A643633D58E}">
      <dgm:prSet/>
      <dgm:spPr/>
      <dgm:t>
        <a:bodyPr/>
        <a:lstStyle/>
        <a:p>
          <a:r>
            <a:rPr lang="en-US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for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land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development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127F9B-72D1-48B7-A05C-300757D39D0D}" type="parTrans" cxnId="{D451C0F0-A0D9-4590-8DF2-5FAA676C95A6}">
      <dgm:prSet/>
      <dgm:spPr/>
      <dgm:t>
        <a:bodyPr/>
        <a:lstStyle/>
        <a:p>
          <a:endParaRPr lang="hu-HU"/>
        </a:p>
      </dgm:t>
    </dgm:pt>
    <dgm:pt modelId="{815C0441-022A-476F-AE70-9A21CEAA6AEE}" type="sibTrans" cxnId="{D451C0F0-A0D9-4590-8DF2-5FAA676C95A6}">
      <dgm:prSet/>
      <dgm:spPr/>
      <dgm:t>
        <a:bodyPr/>
        <a:lstStyle/>
        <a:p>
          <a:endParaRPr lang="hu-HU"/>
        </a:p>
      </dgm:t>
    </dgm:pt>
    <dgm:pt modelId="{5F5A65D0-5B83-4E0B-8CC3-800A4758CE6C}">
      <dgm:prSet/>
      <dgm:spPr/>
      <dgm:t>
        <a:bodyPr/>
        <a:lstStyle/>
        <a:p>
          <a:r>
            <a:rPr lang="en-US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marketing,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finance</a:t>
          </a:r>
          <a:r>
            <a:rPr lang="hu-HU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HR, </a:t>
          </a:r>
          <a:r>
            <a:rPr lang="hu-HU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83DDAC-48D4-4594-A25E-7AA2D69804B9}" type="parTrans" cxnId="{6242BE63-9499-4CF0-B2D9-9F33D6653D4A}">
      <dgm:prSet/>
      <dgm:spPr/>
      <dgm:t>
        <a:bodyPr/>
        <a:lstStyle/>
        <a:p>
          <a:endParaRPr lang="hu-HU"/>
        </a:p>
      </dgm:t>
    </dgm:pt>
    <dgm:pt modelId="{C1FE6AB7-49FC-40B9-B2BF-DB2A41D24313}" type="sibTrans" cxnId="{6242BE63-9499-4CF0-B2D9-9F33D6653D4A}">
      <dgm:prSet/>
      <dgm:spPr/>
      <dgm:t>
        <a:bodyPr/>
        <a:lstStyle/>
        <a:p>
          <a:endParaRPr lang="hu-HU"/>
        </a:p>
      </dgm:t>
    </dgm:pt>
    <dgm:pt modelId="{CBFFE808-8A8D-440A-B672-A0E5BBF5CC7A}" type="pres">
      <dgm:prSet presAssocID="{1A48B2F1-8B56-473E-8313-A39E903F43F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hu-HU"/>
        </a:p>
      </dgm:t>
    </dgm:pt>
    <dgm:pt modelId="{0036F440-8FBF-468E-B90B-A07095004DD3}" type="pres">
      <dgm:prSet presAssocID="{B7427E8B-59E0-47DF-9057-BF36200A4210}" presName="hierRoot1" presStyleCnt="0">
        <dgm:presLayoutVars>
          <dgm:hierBranch val="init"/>
        </dgm:presLayoutVars>
      </dgm:prSet>
      <dgm:spPr/>
    </dgm:pt>
    <dgm:pt modelId="{EFF375AB-940C-4820-9D03-768B1574DDDA}" type="pres">
      <dgm:prSet presAssocID="{B7427E8B-59E0-47DF-9057-BF36200A4210}" presName="rootComposite1" presStyleCnt="0"/>
      <dgm:spPr/>
    </dgm:pt>
    <dgm:pt modelId="{4853847E-BA57-4766-A754-65CB80EECD7E}" type="pres">
      <dgm:prSet presAssocID="{B7427E8B-59E0-47DF-9057-BF36200A4210}" presName="rootText1" presStyleLbl="node0" presStyleIdx="0" presStyleCnt="1" custScaleX="210910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395867D6-6CB3-4BD1-9DD4-91D3FA989CD8}" type="pres">
      <dgm:prSet presAssocID="{B7427E8B-59E0-47DF-9057-BF36200A4210}" presName="rootConnector1" presStyleLbl="node1" presStyleIdx="0" presStyleCnt="0"/>
      <dgm:spPr/>
      <dgm:t>
        <a:bodyPr/>
        <a:lstStyle/>
        <a:p>
          <a:endParaRPr lang="hu-HU"/>
        </a:p>
      </dgm:t>
    </dgm:pt>
    <dgm:pt modelId="{165C22FF-2B80-4084-B442-FCC07673E8E9}" type="pres">
      <dgm:prSet presAssocID="{B7427E8B-59E0-47DF-9057-BF36200A4210}" presName="hierChild2" presStyleCnt="0"/>
      <dgm:spPr/>
    </dgm:pt>
    <dgm:pt modelId="{63285B37-40C1-424C-B058-2FC312C11DEF}" type="pres">
      <dgm:prSet presAssocID="{8D6A4A93-20BE-42DA-8FC3-221FF685E178}" presName="Name37" presStyleLbl="parChTrans1D2" presStyleIdx="0" presStyleCnt="4"/>
      <dgm:spPr/>
      <dgm:t>
        <a:bodyPr/>
        <a:lstStyle/>
        <a:p>
          <a:endParaRPr lang="hu-HU"/>
        </a:p>
      </dgm:t>
    </dgm:pt>
    <dgm:pt modelId="{B8CFAB83-BE53-4AEC-B151-6C78C45EEA98}" type="pres">
      <dgm:prSet presAssocID="{8EEF494E-9300-4F2B-ABE6-E615D44706A7}" presName="hierRoot2" presStyleCnt="0">
        <dgm:presLayoutVars>
          <dgm:hierBranch val="init"/>
        </dgm:presLayoutVars>
      </dgm:prSet>
      <dgm:spPr/>
    </dgm:pt>
    <dgm:pt modelId="{C40F99A2-C4B5-43AE-BEB8-31E14345F169}" type="pres">
      <dgm:prSet presAssocID="{8EEF494E-9300-4F2B-ABE6-E615D44706A7}" presName="rootComposite" presStyleCnt="0"/>
      <dgm:spPr/>
    </dgm:pt>
    <dgm:pt modelId="{53C0DC71-E15B-49F1-A2A6-AEF75228E1BA}" type="pres">
      <dgm:prSet presAssocID="{8EEF494E-9300-4F2B-ABE6-E615D44706A7}" presName="rootText" presStyleLbl="node2" presStyleIdx="0" presStyleCnt="4" custScaleX="112502" custScaleY="156192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D89E219E-CE06-471F-AAD1-41E82966371D}" type="pres">
      <dgm:prSet presAssocID="{8EEF494E-9300-4F2B-ABE6-E615D44706A7}" presName="rootConnector" presStyleLbl="node2" presStyleIdx="0" presStyleCnt="4"/>
      <dgm:spPr/>
      <dgm:t>
        <a:bodyPr/>
        <a:lstStyle/>
        <a:p>
          <a:endParaRPr lang="hu-HU"/>
        </a:p>
      </dgm:t>
    </dgm:pt>
    <dgm:pt modelId="{6059F37A-009A-441B-9164-D675EE3C41B0}" type="pres">
      <dgm:prSet presAssocID="{8EEF494E-9300-4F2B-ABE6-E615D44706A7}" presName="hierChild4" presStyleCnt="0"/>
      <dgm:spPr/>
    </dgm:pt>
    <dgm:pt modelId="{A857FBE6-AD2C-44C0-AFE6-D3B017C687B6}" type="pres">
      <dgm:prSet presAssocID="{88B5ABEA-042B-4453-93D8-3000CAC5398C}" presName="Name37" presStyleLbl="parChTrans1D3" presStyleIdx="0" presStyleCnt="7"/>
      <dgm:spPr/>
      <dgm:t>
        <a:bodyPr/>
        <a:lstStyle/>
        <a:p>
          <a:endParaRPr lang="hu-HU"/>
        </a:p>
      </dgm:t>
    </dgm:pt>
    <dgm:pt modelId="{2AAE34BE-6B2C-4B5A-8173-F224475A3D8D}" type="pres">
      <dgm:prSet presAssocID="{2BE42637-D506-4C0C-A51A-2272ECDC3CEF}" presName="hierRoot2" presStyleCnt="0">
        <dgm:presLayoutVars>
          <dgm:hierBranch val="init"/>
        </dgm:presLayoutVars>
      </dgm:prSet>
      <dgm:spPr/>
    </dgm:pt>
    <dgm:pt modelId="{14A93AB7-D74C-47BB-87E8-2E60EFDB0A28}" type="pres">
      <dgm:prSet presAssocID="{2BE42637-D506-4C0C-A51A-2272ECDC3CEF}" presName="rootComposite" presStyleCnt="0"/>
      <dgm:spPr/>
    </dgm:pt>
    <dgm:pt modelId="{F5CD1020-EAD9-4244-A8F5-DEB16C7296DA}" type="pres">
      <dgm:prSet presAssocID="{2BE42637-D506-4C0C-A51A-2272ECDC3CEF}" presName="rootText" presStyleLbl="node3" presStyleIdx="0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CD11B7CC-756D-4F20-A1B8-EA4BB929A139}" type="pres">
      <dgm:prSet presAssocID="{2BE42637-D506-4C0C-A51A-2272ECDC3CEF}" presName="rootConnector" presStyleLbl="node3" presStyleIdx="0" presStyleCnt="7"/>
      <dgm:spPr/>
      <dgm:t>
        <a:bodyPr/>
        <a:lstStyle/>
        <a:p>
          <a:endParaRPr lang="hu-HU"/>
        </a:p>
      </dgm:t>
    </dgm:pt>
    <dgm:pt modelId="{7F1BD548-62DE-4867-80BC-63A4836A8541}" type="pres">
      <dgm:prSet presAssocID="{2BE42637-D506-4C0C-A51A-2272ECDC3CEF}" presName="hierChild4" presStyleCnt="0"/>
      <dgm:spPr/>
    </dgm:pt>
    <dgm:pt modelId="{5C9262D3-F052-4BAC-9D2B-053994148CD1}" type="pres">
      <dgm:prSet presAssocID="{2BE42637-D506-4C0C-A51A-2272ECDC3CEF}" presName="hierChild5" presStyleCnt="0"/>
      <dgm:spPr/>
    </dgm:pt>
    <dgm:pt modelId="{5C2A9C77-4999-4571-85A8-EDE4ACD3B3B8}" type="pres">
      <dgm:prSet presAssocID="{7C61F452-1A4F-438C-8481-0A84BF90374A}" presName="Name37" presStyleLbl="parChTrans1D3" presStyleIdx="1" presStyleCnt="7"/>
      <dgm:spPr/>
      <dgm:t>
        <a:bodyPr/>
        <a:lstStyle/>
        <a:p>
          <a:endParaRPr lang="hu-HU"/>
        </a:p>
      </dgm:t>
    </dgm:pt>
    <dgm:pt modelId="{A2BE6609-6604-4210-B2B1-4A5492406AC5}" type="pres">
      <dgm:prSet presAssocID="{E439AF94-F17B-4100-92F9-D1F564E6104B}" presName="hierRoot2" presStyleCnt="0">
        <dgm:presLayoutVars>
          <dgm:hierBranch val="init"/>
        </dgm:presLayoutVars>
      </dgm:prSet>
      <dgm:spPr/>
    </dgm:pt>
    <dgm:pt modelId="{D09E2B27-AA31-4605-8E39-71F264D45CB7}" type="pres">
      <dgm:prSet presAssocID="{E439AF94-F17B-4100-92F9-D1F564E6104B}" presName="rootComposite" presStyleCnt="0"/>
      <dgm:spPr/>
    </dgm:pt>
    <dgm:pt modelId="{4163E9D3-9E1D-476F-845E-3EF25FE7C1E0}" type="pres">
      <dgm:prSet presAssocID="{E439AF94-F17B-4100-92F9-D1F564E6104B}" presName="rootText" presStyleLbl="node3" presStyleIdx="1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36380EC7-D29C-45A3-9432-9360D5BC14E3}" type="pres">
      <dgm:prSet presAssocID="{E439AF94-F17B-4100-92F9-D1F564E6104B}" presName="rootConnector" presStyleLbl="node3" presStyleIdx="1" presStyleCnt="7"/>
      <dgm:spPr/>
      <dgm:t>
        <a:bodyPr/>
        <a:lstStyle/>
        <a:p>
          <a:endParaRPr lang="hu-HU"/>
        </a:p>
      </dgm:t>
    </dgm:pt>
    <dgm:pt modelId="{66045F30-FE55-4820-BCEC-D7CDAC2F4BA3}" type="pres">
      <dgm:prSet presAssocID="{E439AF94-F17B-4100-92F9-D1F564E6104B}" presName="hierChild4" presStyleCnt="0"/>
      <dgm:spPr/>
    </dgm:pt>
    <dgm:pt modelId="{40E4EE1E-824F-47C0-A602-2D5FC2B10549}" type="pres">
      <dgm:prSet presAssocID="{E439AF94-F17B-4100-92F9-D1F564E6104B}" presName="hierChild5" presStyleCnt="0"/>
      <dgm:spPr/>
    </dgm:pt>
    <dgm:pt modelId="{C68C4202-110C-42FF-A5EB-A24EBC3072C1}" type="pres">
      <dgm:prSet presAssocID="{8EEF494E-9300-4F2B-ABE6-E615D44706A7}" presName="hierChild5" presStyleCnt="0"/>
      <dgm:spPr/>
    </dgm:pt>
    <dgm:pt modelId="{7B0D5C56-8F80-4546-A2C6-0AEABC8F4373}" type="pres">
      <dgm:prSet presAssocID="{9AAD81AB-7E30-4BEC-898B-2989E37310D8}" presName="Name37" presStyleLbl="parChTrans1D2" presStyleIdx="1" presStyleCnt="4"/>
      <dgm:spPr/>
      <dgm:t>
        <a:bodyPr/>
        <a:lstStyle/>
        <a:p>
          <a:endParaRPr lang="hu-HU"/>
        </a:p>
      </dgm:t>
    </dgm:pt>
    <dgm:pt modelId="{80A4CC99-0284-4D28-A623-53DCBFAA6FFF}" type="pres">
      <dgm:prSet presAssocID="{43D3CAAF-1E71-434F-8734-9A1B25A42874}" presName="hierRoot2" presStyleCnt="0">
        <dgm:presLayoutVars>
          <dgm:hierBranch val="init"/>
        </dgm:presLayoutVars>
      </dgm:prSet>
      <dgm:spPr/>
    </dgm:pt>
    <dgm:pt modelId="{285E4084-94A4-49B4-B0F0-C723A1152BB9}" type="pres">
      <dgm:prSet presAssocID="{43D3CAAF-1E71-434F-8734-9A1B25A42874}" presName="rootComposite" presStyleCnt="0"/>
      <dgm:spPr/>
    </dgm:pt>
    <dgm:pt modelId="{666E628A-01C0-44B9-A5BD-6926C1330D1A}" type="pres">
      <dgm:prSet presAssocID="{43D3CAAF-1E71-434F-8734-9A1B25A42874}" presName="rootText" presStyleLbl="node2" presStyleIdx="1" presStyleCnt="4" custScaleX="109640" custScaleY="152692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3E97AA3E-C590-4021-849A-3BA3B5875973}" type="pres">
      <dgm:prSet presAssocID="{43D3CAAF-1E71-434F-8734-9A1B25A42874}" presName="rootConnector" presStyleLbl="node2" presStyleIdx="1" presStyleCnt="4"/>
      <dgm:spPr/>
      <dgm:t>
        <a:bodyPr/>
        <a:lstStyle/>
        <a:p>
          <a:endParaRPr lang="hu-HU"/>
        </a:p>
      </dgm:t>
    </dgm:pt>
    <dgm:pt modelId="{463CB7A0-F62B-43E3-8364-1E83BCD2B677}" type="pres">
      <dgm:prSet presAssocID="{43D3CAAF-1E71-434F-8734-9A1B25A42874}" presName="hierChild4" presStyleCnt="0"/>
      <dgm:spPr/>
    </dgm:pt>
    <dgm:pt modelId="{1182D57A-3EE8-4A2E-B86A-5D99453BE084}" type="pres">
      <dgm:prSet presAssocID="{EAB996CE-1243-452D-A41F-2CECD54B0981}" presName="Name37" presStyleLbl="parChTrans1D3" presStyleIdx="2" presStyleCnt="7"/>
      <dgm:spPr/>
      <dgm:t>
        <a:bodyPr/>
        <a:lstStyle/>
        <a:p>
          <a:endParaRPr lang="hu-HU"/>
        </a:p>
      </dgm:t>
    </dgm:pt>
    <dgm:pt modelId="{43B9D407-D19D-4246-A21F-5AE5F8CF6669}" type="pres">
      <dgm:prSet presAssocID="{FE851EA8-FC8E-4254-8D86-96F44A85147B}" presName="hierRoot2" presStyleCnt="0">
        <dgm:presLayoutVars>
          <dgm:hierBranch val="init"/>
        </dgm:presLayoutVars>
      </dgm:prSet>
      <dgm:spPr/>
    </dgm:pt>
    <dgm:pt modelId="{803C1345-6E7B-42B3-9143-DC74CD70959F}" type="pres">
      <dgm:prSet presAssocID="{FE851EA8-FC8E-4254-8D86-96F44A85147B}" presName="rootComposite" presStyleCnt="0"/>
      <dgm:spPr/>
    </dgm:pt>
    <dgm:pt modelId="{31B5C949-77CC-4CE8-B959-BB3980779968}" type="pres">
      <dgm:prSet presAssocID="{FE851EA8-FC8E-4254-8D86-96F44A85147B}" presName="rootText" presStyleLbl="node3" presStyleIdx="2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2A052C1E-F791-42B7-BB7D-006AC451E64B}" type="pres">
      <dgm:prSet presAssocID="{FE851EA8-FC8E-4254-8D86-96F44A85147B}" presName="rootConnector" presStyleLbl="node3" presStyleIdx="2" presStyleCnt="7"/>
      <dgm:spPr/>
      <dgm:t>
        <a:bodyPr/>
        <a:lstStyle/>
        <a:p>
          <a:endParaRPr lang="hu-HU"/>
        </a:p>
      </dgm:t>
    </dgm:pt>
    <dgm:pt modelId="{387982AE-3D23-4EB5-B2B4-6633C5B2A076}" type="pres">
      <dgm:prSet presAssocID="{FE851EA8-FC8E-4254-8D86-96F44A85147B}" presName="hierChild4" presStyleCnt="0"/>
      <dgm:spPr/>
    </dgm:pt>
    <dgm:pt modelId="{48761A92-5232-499E-918D-EDA64F8FA08E}" type="pres">
      <dgm:prSet presAssocID="{FE851EA8-FC8E-4254-8D86-96F44A85147B}" presName="hierChild5" presStyleCnt="0"/>
      <dgm:spPr/>
    </dgm:pt>
    <dgm:pt modelId="{CDB53C5F-CCCC-4178-A687-7F864DD90F07}" type="pres">
      <dgm:prSet presAssocID="{41D339B5-3CBC-4902-986F-D182C241C2D6}" presName="Name37" presStyleLbl="parChTrans1D3" presStyleIdx="3" presStyleCnt="7"/>
      <dgm:spPr/>
      <dgm:t>
        <a:bodyPr/>
        <a:lstStyle/>
        <a:p>
          <a:endParaRPr lang="hu-HU"/>
        </a:p>
      </dgm:t>
    </dgm:pt>
    <dgm:pt modelId="{BE7AFF4C-5D65-4827-9B1B-CADCB216ED84}" type="pres">
      <dgm:prSet presAssocID="{6431CDC5-6F69-4721-9BC4-323264646744}" presName="hierRoot2" presStyleCnt="0">
        <dgm:presLayoutVars>
          <dgm:hierBranch val="init"/>
        </dgm:presLayoutVars>
      </dgm:prSet>
      <dgm:spPr/>
    </dgm:pt>
    <dgm:pt modelId="{C045A451-B1BB-4852-8455-99C2E957EB38}" type="pres">
      <dgm:prSet presAssocID="{6431CDC5-6F69-4721-9BC4-323264646744}" presName="rootComposite" presStyleCnt="0"/>
      <dgm:spPr/>
    </dgm:pt>
    <dgm:pt modelId="{E5DAAC2A-EF72-4AC1-905F-60423426A3DF}" type="pres">
      <dgm:prSet presAssocID="{6431CDC5-6F69-4721-9BC4-323264646744}" presName="rootText" presStyleLbl="node3" presStyleIdx="3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A6FC6E2F-8988-4B22-88BF-BAC74FC267F9}" type="pres">
      <dgm:prSet presAssocID="{6431CDC5-6F69-4721-9BC4-323264646744}" presName="rootConnector" presStyleLbl="node3" presStyleIdx="3" presStyleCnt="7"/>
      <dgm:spPr/>
      <dgm:t>
        <a:bodyPr/>
        <a:lstStyle/>
        <a:p>
          <a:endParaRPr lang="hu-HU"/>
        </a:p>
      </dgm:t>
    </dgm:pt>
    <dgm:pt modelId="{35FFE405-2D36-4F47-8029-CACD58D87ED5}" type="pres">
      <dgm:prSet presAssocID="{6431CDC5-6F69-4721-9BC4-323264646744}" presName="hierChild4" presStyleCnt="0"/>
      <dgm:spPr/>
    </dgm:pt>
    <dgm:pt modelId="{516B06C6-88F4-42B2-870A-DD61BA679EA4}" type="pres">
      <dgm:prSet presAssocID="{6431CDC5-6F69-4721-9BC4-323264646744}" presName="hierChild5" presStyleCnt="0"/>
      <dgm:spPr/>
    </dgm:pt>
    <dgm:pt modelId="{1BFB60C6-6E79-4CBE-86ED-4D556253867A}" type="pres">
      <dgm:prSet presAssocID="{43D3CAAF-1E71-434F-8734-9A1B25A42874}" presName="hierChild5" presStyleCnt="0"/>
      <dgm:spPr/>
    </dgm:pt>
    <dgm:pt modelId="{C9F17C6F-3F5D-4A5F-8C00-AC793AA494D5}" type="pres">
      <dgm:prSet presAssocID="{B3C76885-B23F-47E8-8156-E360BBBA5B1E}" presName="Name37" presStyleLbl="parChTrans1D2" presStyleIdx="2" presStyleCnt="4"/>
      <dgm:spPr/>
      <dgm:t>
        <a:bodyPr/>
        <a:lstStyle/>
        <a:p>
          <a:endParaRPr lang="hu-HU"/>
        </a:p>
      </dgm:t>
    </dgm:pt>
    <dgm:pt modelId="{314792B2-3817-4FC9-BEE8-76AB00C10CC2}" type="pres">
      <dgm:prSet presAssocID="{BFB39C39-1BA6-49C4-AA04-1082B19E70CC}" presName="hierRoot2" presStyleCnt="0">
        <dgm:presLayoutVars>
          <dgm:hierBranch val="init"/>
        </dgm:presLayoutVars>
      </dgm:prSet>
      <dgm:spPr/>
    </dgm:pt>
    <dgm:pt modelId="{065863CF-8FCA-4D21-BB3A-AAA91B9A0C24}" type="pres">
      <dgm:prSet presAssocID="{BFB39C39-1BA6-49C4-AA04-1082B19E70CC}" presName="rootComposite" presStyleCnt="0"/>
      <dgm:spPr/>
    </dgm:pt>
    <dgm:pt modelId="{F8EF8A75-8934-458D-93C3-1563A9232012}" type="pres">
      <dgm:prSet presAssocID="{BFB39C39-1BA6-49C4-AA04-1082B19E70CC}" presName="rootText" presStyleLbl="node2" presStyleIdx="2" presStyleCnt="4" custScaleX="108627" custScaleY="147461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541986B0-88E5-44EE-85C5-B4C177CCADE3}" type="pres">
      <dgm:prSet presAssocID="{BFB39C39-1BA6-49C4-AA04-1082B19E70CC}" presName="rootConnector" presStyleLbl="node2" presStyleIdx="2" presStyleCnt="4"/>
      <dgm:spPr/>
      <dgm:t>
        <a:bodyPr/>
        <a:lstStyle/>
        <a:p>
          <a:endParaRPr lang="hu-HU"/>
        </a:p>
      </dgm:t>
    </dgm:pt>
    <dgm:pt modelId="{271FF911-1D1A-4D9F-BCE0-68608D082C71}" type="pres">
      <dgm:prSet presAssocID="{BFB39C39-1BA6-49C4-AA04-1082B19E70CC}" presName="hierChild4" presStyleCnt="0"/>
      <dgm:spPr/>
    </dgm:pt>
    <dgm:pt modelId="{FD138A39-7F65-4B9D-A966-24212C52008E}" type="pres">
      <dgm:prSet presAssocID="{65127F9B-72D1-48B7-A05C-300757D39D0D}" presName="Name37" presStyleLbl="parChTrans1D3" presStyleIdx="4" presStyleCnt="7"/>
      <dgm:spPr/>
      <dgm:t>
        <a:bodyPr/>
        <a:lstStyle/>
        <a:p>
          <a:endParaRPr lang="hu-HU"/>
        </a:p>
      </dgm:t>
    </dgm:pt>
    <dgm:pt modelId="{55398618-3D03-4E9C-ADE5-044932E252B1}" type="pres">
      <dgm:prSet presAssocID="{7D7AF34A-9993-415D-8E7D-3A643633D58E}" presName="hierRoot2" presStyleCnt="0">
        <dgm:presLayoutVars>
          <dgm:hierBranch val="init"/>
        </dgm:presLayoutVars>
      </dgm:prSet>
      <dgm:spPr/>
    </dgm:pt>
    <dgm:pt modelId="{6CAD0D75-E02F-4DCC-911F-0EA6C0F6A8B8}" type="pres">
      <dgm:prSet presAssocID="{7D7AF34A-9993-415D-8E7D-3A643633D58E}" presName="rootComposite" presStyleCnt="0"/>
      <dgm:spPr/>
    </dgm:pt>
    <dgm:pt modelId="{18A9E4FD-DB8C-4F88-AF73-EA46BBEA3F2D}" type="pres">
      <dgm:prSet presAssocID="{7D7AF34A-9993-415D-8E7D-3A643633D58E}" presName="rootText" presStyleLbl="node3" presStyleIdx="4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5CA15D2C-CCF5-4F79-AE76-C09A5944D9AA}" type="pres">
      <dgm:prSet presAssocID="{7D7AF34A-9993-415D-8E7D-3A643633D58E}" presName="rootConnector" presStyleLbl="node3" presStyleIdx="4" presStyleCnt="7"/>
      <dgm:spPr/>
      <dgm:t>
        <a:bodyPr/>
        <a:lstStyle/>
        <a:p>
          <a:endParaRPr lang="hu-HU"/>
        </a:p>
      </dgm:t>
    </dgm:pt>
    <dgm:pt modelId="{6DC6534C-AC8F-40E7-A579-06D94693340F}" type="pres">
      <dgm:prSet presAssocID="{7D7AF34A-9993-415D-8E7D-3A643633D58E}" presName="hierChild4" presStyleCnt="0"/>
      <dgm:spPr/>
    </dgm:pt>
    <dgm:pt modelId="{E530A528-D6E1-456F-A427-BF6C582EE070}" type="pres">
      <dgm:prSet presAssocID="{7D7AF34A-9993-415D-8E7D-3A643633D58E}" presName="hierChild5" presStyleCnt="0"/>
      <dgm:spPr/>
    </dgm:pt>
    <dgm:pt modelId="{067973D8-7AA4-484A-A388-457099F9B5DA}" type="pres">
      <dgm:prSet presAssocID="{BFB39C39-1BA6-49C4-AA04-1082B19E70CC}" presName="hierChild5" presStyleCnt="0"/>
      <dgm:spPr/>
    </dgm:pt>
    <dgm:pt modelId="{BF356F9E-D40B-46F3-824E-ABE56F558A7F}" type="pres">
      <dgm:prSet presAssocID="{B96540AB-56A7-4CAF-807A-23159B93F365}" presName="Name37" presStyleLbl="parChTrans1D2" presStyleIdx="3" presStyleCnt="4"/>
      <dgm:spPr/>
      <dgm:t>
        <a:bodyPr/>
        <a:lstStyle/>
        <a:p>
          <a:endParaRPr lang="hu-HU"/>
        </a:p>
      </dgm:t>
    </dgm:pt>
    <dgm:pt modelId="{FE5FE416-D79E-4A60-A02E-B2E7AB1AB7CC}" type="pres">
      <dgm:prSet presAssocID="{AEE13DC9-E4A8-4FD4-81AC-5FC8739C62B5}" presName="hierRoot2" presStyleCnt="0">
        <dgm:presLayoutVars>
          <dgm:hierBranch val="init"/>
        </dgm:presLayoutVars>
      </dgm:prSet>
      <dgm:spPr/>
    </dgm:pt>
    <dgm:pt modelId="{8EACE0CC-A6A0-4006-985A-6415BBB22578}" type="pres">
      <dgm:prSet presAssocID="{AEE13DC9-E4A8-4FD4-81AC-5FC8739C62B5}" presName="rootComposite" presStyleCnt="0"/>
      <dgm:spPr/>
    </dgm:pt>
    <dgm:pt modelId="{1B5BB2D6-914C-413E-9C64-33C20A4F7F38}" type="pres">
      <dgm:prSet presAssocID="{AEE13DC9-E4A8-4FD4-81AC-5FC8739C62B5}" presName="rootText" presStyleLbl="node2" presStyleIdx="3" presStyleCnt="4" custScaleX="117276" custScaleY="14537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B34635FE-E96E-4AAA-9DC6-A2078010748B}" type="pres">
      <dgm:prSet presAssocID="{AEE13DC9-E4A8-4FD4-81AC-5FC8739C62B5}" presName="rootConnector" presStyleLbl="node2" presStyleIdx="3" presStyleCnt="4"/>
      <dgm:spPr/>
      <dgm:t>
        <a:bodyPr/>
        <a:lstStyle/>
        <a:p>
          <a:endParaRPr lang="hu-HU"/>
        </a:p>
      </dgm:t>
    </dgm:pt>
    <dgm:pt modelId="{B37035F9-3988-4769-94E8-5C47ECCDF732}" type="pres">
      <dgm:prSet presAssocID="{AEE13DC9-E4A8-4FD4-81AC-5FC8739C62B5}" presName="hierChild4" presStyleCnt="0"/>
      <dgm:spPr/>
    </dgm:pt>
    <dgm:pt modelId="{CBDD38F0-8B57-4C98-9422-75CF71EAC69C}" type="pres">
      <dgm:prSet presAssocID="{360C7036-BB09-419B-A4CD-0B09BD020F3A}" presName="Name37" presStyleLbl="parChTrans1D3" presStyleIdx="5" presStyleCnt="7"/>
      <dgm:spPr/>
      <dgm:t>
        <a:bodyPr/>
        <a:lstStyle/>
        <a:p>
          <a:endParaRPr lang="hu-HU"/>
        </a:p>
      </dgm:t>
    </dgm:pt>
    <dgm:pt modelId="{10A2E44A-16A1-4117-8D0F-D11EEB3A9CD1}" type="pres">
      <dgm:prSet presAssocID="{22102F46-088A-40A7-A354-E5E48066FE21}" presName="hierRoot2" presStyleCnt="0">
        <dgm:presLayoutVars>
          <dgm:hierBranch val="init"/>
        </dgm:presLayoutVars>
      </dgm:prSet>
      <dgm:spPr/>
    </dgm:pt>
    <dgm:pt modelId="{D0BA4C09-8856-48FC-A3C8-A2D06A2185AD}" type="pres">
      <dgm:prSet presAssocID="{22102F46-088A-40A7-A354-E5E48066FE21}" presName="rootComposite" presStyleCnt="0"/>
      <dgm:spPr/>
    </dgm:pt>
    <dgm:pt modelId="{9F78B07A-AFB5-4874-B171-D36C58798470}" type="pres">
      <dgm:prSet presAssocID="{22102F46-088A-40A7-A354-E5E48066FE21}" presName="rootText" presStyleLbl="node3" presStyleIdx="5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9576B017-C30A-4BED-8061-47B719145A3A}" type="pres">
      <dgm:prSet presAssocID="{22102F46-088A-40A7-A354-E5E48066FE21}" presName="rootConnector" presStyleLbl="node3" presStyleIdx="5" presStyleCnt="7"/>
      <dgm:spPr/>
      <dgm:t>
        <a:bodyPr/>
        <a:lstStyle/>
        <a:p>
          <a:endParaRPr lang="hu-HU"/>
        </a:p>
      </dgm:t>
    </dgm:pt>
    <dgm:pt modelId="{C5D87470-60B4-450C-BDD3-889C399253B8}" type="pres">
      <dgm:prSet presAssocID="{22102F46-088A-40A7-A354-E5E48066FE21}" presName="hierChild4" presStyleCnt="0"/>
      <dgm:spPr/>
    </dgm:pt>
    <dgm:pt modelId="{E8F3F785-6672-4E98-800C-DA805BE39664}" type="pres">
      <dgm:prSet presAssocID="{22102F46-088A-40A7-A354-E5E48066FE21}" presName="hierChild5" presStyleCnt="0"/>
      <dgm:spPr/>
    </dgm:pt>
    <dgm:pt modelId="{032D4AC8-392A-44E1-BCC0-3CBDEC176928}" type="pres">
      <dgm:prSet presAssocID="{C383DDAC-48D4-4594-A25E-7AA2D69804B9}" presName="Name37" presStyleLbl="parChTrans1D3" presStyleIdx="6" presStyleCnt="7"/>
      <dgm:spPr/>
      <dgm:t>
        <a:bodyPr/>
        <a:lstStyle/>
        <a:p>
          <a:endParaRPr lang="hu-HU"/>
        </a:p>
      </dgm:t>
    </dgm:pt>
    <dgm:pt modelId="{7F4C1931-B237-4138-B9A6-7E1D00B4DF27}" type="pres">
      <dgm:prSet presAssocID="{5F5A65D0-5B83-4E0B-8CC3-800A4758CE6C}" presName="hierRoot2" presStyleCnt="0">
        <dgm:presLayoutVars>
          <dgm:hierBranch val="init"/>
        </dgm:presLayoutVars>
      </dgm:prSet>
      <dgm:spPr/>
    </dgm:pt>
    <dgm:pt modelId="{20DBF49C-F07E-4988-B0BA-932CDA1FB0B6}" type="pres">
      <dgm:prSet presAssocID="{5F5A65D0-5B83-4E0B-8CC3-800A4758CE6C}" presName="rootComposite" presStyleCnt="0"/>
      <dgm:spPr/>
    </dgm:pt>
    <dgm:pt modelId="{1654A626-47B0-407E-8FAA-389E5B7B9497}" type="pres">
      <dgm:prSet presAssocID="{5F5A65D0-5B83-4E0B-8CC3-800A4758CE6C}" presName="rootText" presStyleLbl="node3" presStyleIdx="6" presStyleCnt="7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351FD2-4B69-4345-BFEE-6DE3F300BBF4}" type="pres">
      <dgm:prSet presAssocID="{5F5A65D0-5B83-4E0B-8CC3-800A4758CE6C}" presName="rootConnector" presStyleLbl="node3" presStyleIdx="6" presStyleCnt="7"/>
      <dgm:spPr/>
      <dgm:t>
        <a:bodyPr/>
        <a:lstStyle/>
        <a:p>
          <a:endParaRPr lang="hu-HU"/>
        </a:p>
      </dgm:t>
    </dgm:pt>
    <dgm:pt modelId="{C2470699-6249-4554-B916-D22064C7846E}" type="pres">
      <dgm:prSet presAssocID="{5F5A65D0-5B83-4E0B-8CC3-800A4758CE6C}" presName="hierChild4" presStyleCnt="0"/>
      <dgm:spPr/>
    </dgm:pt>
    <dgm:pt modelId="{2C8E6C6C-8FE1-477E-A7AE-10B7C9C6348D}" type="pres">
      <dgm:prSet presAssocID="{5F5A65D0-5B83-4E0B-8CC3-800A4758CE6C}" presName="hierChild5" presStyleCnt="0"/>
      <dgm:spPr/>
    </dgm:pt>
    <dgm:pt modelId="{9B0B82D1-1A81-49DD-AC3D-2D9B24735BB3}" type="pres">
      <dgm:prSet presAssocID="{AEE13DC9-E4A8-4FD4-81AC-5FC8739C62B5}" presName="hierChild5" presStyleCnt="0"/>
      <dgm:spPr/>
    </dgm:pt>
    <dgm:pt modelId="{BD1ABCE0-95F6-46C9-BF97-50BF4295FB5B}" type="pres">
      <dgm:prSet presAssocID="{B7427E8B-59E0-47DF-9057-BF36200A4210}" presName="hierChild3" presStyleCnt="0"/>
      <dgm:spPr/>
    </dgm:pt>
  </dgm:ptLst>
  <dgm:cxnLst>
    <dgm:cxn modelId="{D451C0F0-A0D9-4590-8DF2-5FAA676C95A6}" srcId="{BFB39C39-1BA6-49C4-AA04-1082B19E70CC}" destId="{7D7AF34A-9993-415D-8E7D-3A643633D58E}" srcOrd="0" destOrd="0" parTransId="{65127F9B-72D1-48B7-A05C-300757D39D0D}" sibTransId="{815C0441-022A-476F-AE70-9A21CEAA6AEE}"/>
    <dgm:cxn modelId="{8B043E50-18F9-450E-9300-47A40294B898}" type="presOf" srcId="{EAB996CE-1243-452D-A41F-2CECD54B0981}" destId="{1182D57A-3EE8-4A2E-B86A-5D99453BE084}" srcOrd="0" destOrd="0" presId="urn:microsoft.com/office/officeart/2005/8/layout/orgChart1"/>
    <dgm:cxn modelId="{3958D418-A326-4DAB-9389-B3EB8C19588D}" srcId="{8EEF494E-9300-4F2B-ABE6-E615D44706A7}" destId="{E439AF94-F17B-4100-92F9-D1F564E6104B}" srcOrd="1" destOrd="0" parTransId="{7C61F452-1A4F-438C-8481-0A84BF90374A}" sibTransId="{965485EE-FA16-4112-AAC8-0BD75EAEB2B4}"/>
    <dgm:cxn modelId="{F737E132-79DF-4BC6-B7B8-AA2DA8FDABC2}" type="presOf" srcId="{C383DDAC-48D4-4594-A25E-7AA2D69804B9}" destId="{032D4AC8-392A-44E1-BCC0-3CBDEC176928}" srcOrd="0" destOrd="0" presId="urn:microsoft.com/office/officeart/2005/8/layout/orgChart1"/>
    <dgm:cxn modelId="{1022A5F6-2030-4A09-A15C-831D1AF84290}" type="presOf" srcId="{9AAD81AB-7E30-4BEC-898B-2989E37310D8}" destId="{7B0D5C56-8F80-4546-A2C6-0AEABC8F4373}" srcOrd="0" destOrd="0" presId="urn:microsoft.com/office/officeart/2005/8/layout/orgChart1"/>
    <dgm:cxn modelId="{099EE230-C4FE-4C32-946B-EF0602AD952C}" type="presOf" srcId="{BFB39C39-1BA6-49C4-AA04-1082B19E70CC}" destId="{F8EF8A75-8934-458D-93C3-1563A9232012}" srcOrd="0" destOrd="0" presId="urn:microsoft.com/office/officeart/2005/8/layout/orgChart1"/>
    <dgm:cxn modelId="{CEA08341-1C3C-43A8-A821-E653D4569F4B}" type="presOf" srcId="{8EEF494E-9300-4F2B-ABE6-E615D44706A7}" destId="{D89E219E-CE06-471F-AAD1-41E82966371D}" srcOrd="1" destOrd="0" presId="urn:microsoft.com/office/officeart/2005/8/layout/orgChart1"/>
    <dgm:cxn modelId="{DAE9079A-09C5-4F04-AF1C-9A9F685FE72C}" type="presOf" srcId="{FE851EA8-FC8E-4254-8D86-96F44A85147B}" destId="{2A052C1E-F791-42B7-BB7D-006AC451E64B}" srcOrd="1" destOrd="0" presId="urn:microsoft.com/office/officeart/2005/8/layout/orgChart1"/>
    <dgm:cxn modelId="{7EAF54B4-2C73-41BF-92F0-FE76331989B8}" type="presOf" srcId="{8D6A4A93-20BE-42DA-8FC3-221FF685E178}" destId="{63285B37-40C1-424C-B058-2FC312C11DEF}" srcOrd="0" destOrd="0" presId="urn:microsoft.com/office/officeart/2005/8/layout/orgChart1"/>
    <dgm:cxn modelId="{157A5104-BB28-4A5E-95CC-BBA142DFF6FA}" type="presOf" srcId="{6431CDC5-6F69-4721-9BC4-323264646744}" destId="{A6FC6E2F-8988-4B22-88BF-BAC74FC267F9}" srcOrd="1" destOrd="0" presId="urn:microsoft.com/office/officeart/2005/8/layout/orgChart1"/>
    <dgm:cxn modelId="{1278DC5A-F0C8-4B87-8F98-390FE57CB3C5}" type="presOf" srcId="{1A48B2F1-8B56-473E-8313-A39E903F43F3}" destId="{CBFFE808-8A8D-440A-B672-A0E5BBF5CC7A}" srcOrd="0" destOrd="0" presId="urn:microsoft.com/office/officeart/2005/8/layout/orgChart1"/>
    <dgm:cxn modelId="{B36709F7-DCD0-4387-ABC9-B5929FC1A381}" type="presOf" srcId="{65127F9B-72D1-48B7-A05C-300757D39D0D}" destId="{FD138A39-7F65-4B9D-A966-24212C52008E}" srcOrd="0" destOrd="0" presId="urn:microsoft.com/office/officeart/2005/8/layout/orgChart1"/>
    <dgm:cxn modelId="{FF29CF0C-7DD0-4800-8518-A5B5109CA43B}" type="presOf" srcId="{6431CDC5-6F69-4721-9BC4-323264646744}" destId="{E5DAAC2A-EF72-4AC1-905F-60423426A3DF}" srcOrd="0" destOrd="0" presId="urn:microsoft.com/office/officeart/2005/8/layout/orgChart1"/>
    <dgm:cxn modelId="{F10DA9D2-155C-47D0-B600-4FDEA4A52FFB}" type="presOf" srcId="{B96540AB-56A7-4CAF-807A-23159B93F365}" destId="{BF356F9E-D40B-46F3-824E-ABE56F558A7F}" srcOrd="0" destOrd="0" presId="urn:microsoft.com/office/officeart/2005/8/layout/orgChart1"/>
    <dgm:cxn modelId="{38DD1E58-58E8-4C2F-A8FF-3D94EDF9B0C6}" type="presOf" srcId="{7C61F452-1A4F-438C-8481-0A84BF90374A}" destId="{5C2A9C77-4999-4571-85A8-EDE4ACD3B3B8}" srcOrd="0" destOrd="0" presId="urn:microsoft.com/office/officeart/2005/8/layout/orgChart1"/>
    <dgm:cxn modelId="{6BE5D52E-ECB6-47AC-8233-C56A02B7AF7A}" type="presOf" srcId="{22102F46-088A-40A7-A354-E5E48066FE21}" destId="{9F78B07A-AFB5-4874-B171-D36C58798470}" srcOrd="0" destOrd="0" presId="urn:microsoft.com/office/officeart/2005/8/layout/orgChart1"/>
    <dgm:cxn modelId="{DDB9990F-16AA-4902-AAA8-E087633B19CB}" type="presOf" srcId="{22102F46-088A-40A7-A354-E5E48066FE21}" destId="{9576B017-C30A-4BED-8061-47B719145A3A}" srcOrd="1" destOrd="0" presId="urn:microsoft.com/office/officeart/2005/8/layout/orgChart1"/>
    <dgm:cxn modelId="{24ABD874-E6ED-4D00-A88D-2D69CB5E4D01}" srcId="{B7427E8B-59E0-47DF-9057-BF36200A4210}" destId="{AEE13DC9-E4A8-4FD4-81AC-5FC8739C62B5}" srcOrd="3" destOrd="0" parTransId="{B96540AB-56A7-4CAF-807A-23159B93F365}" sibTransId="{83E9A26C-A07A-4439-ACE8-C7A3F4C3CE83}"/>
    <dgm:cxn modelId="{100C77B3-2F21-4D30-B312-47CECEC1FAE9}" type="presOf" srcId="{2BE42637-D506-4C0C-A51A-2272ECDC3CEF}" destId="{F5CD1020-EAD9-4244-A8F5-DEB16C7296DA}" srcOrd="0" destOrd="0" presId="urn:microsoft.com/office/officeart/2005/8/layout/orgChart1"/>
    <dgm:cxn modelId="{13E75BF6-82E8-4E38-A2A0-7BDD539C42F3}" type="presOf" srcId="{E439AF94-F17B-4100-92F9-D1F564E6104B}" destId="{36380EC7-D29C-45A3-9432-9360D5BC14E3}" srcOrd="1" destOrd="0" presId="urn:microsoft.com/office/officeart/2005/8/layout/orgChart1"/>
    <dgm:cxn modelId="{60D8FC7C-5880-43DE-B2DB-2BD37398CE93}" type="presOf" srcId="{43D3CAAF-1E71-434F-8734-9A1B25A42874}" destId="{3E97AA3E-C590-4021-849A-3BA3B5875973}" srcOrd="1" destOrd="0" presId="urn:microsoft.com/office/officeart/2005/8/layout/orgChart1"/>
    <dgm:cxn modelId="{6E0891E4-C7AC-4DC8-8E9A-3069AACAEB12}" type="presOf" srcId="{88B5ABEA-042B-4453-93D8-3000CAC5398C}" destId="{A857FBE6-AD2C-44C0-AFE6-D3B017C687B6}" srcOrd="0" destOrd="0" presId="urn:microsoft.com/office/officeart/2005/8/layout/orgChart1"/>
    <dgm:cxn modelId="{87995554-1F9A-4B76-BDB5-C683B8B6812F}" type="presOf" srcId="{360C7036-BB09-419B-A4CD-0B09BD020F3A}" destId="{CBDD38F0-8B57-4C98-9422-75CF71EAC69C}" srcOrd="0" destOrd="0" presId="urn:microsoft.com/office/officeart/2005/8/layout/orgChart1"/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57CB72E5-0BBD-4F57-B14D-039AD2258019}" srcId="{43D3CAAF-1E71-434F-8734-9A1B25A42874}" destId="{FE851EA8-FC8E-4254-8D86-96F44A85147B}" srcOrd="0" destOrd="0" parTransId="{EAB996CE-1243-452D-A41F-2CECD54B0981}" sibTransId="{1F27FD76-6E60-4FF0-ADF9-34CB9377CC54}"/>
    <dgm:cxn modelId="{243B525C-19D3-447E-8052-DA2A0DF761FF}" type="presOf" srcId="{AEE13DC9-E4A8-4FD4-81AC-5FC8739C62B5}" destId="{1B5BB2D6-914C-413E-9C64-33C20A4F7F38}" srcOrd="0" destOrd="0" presId="urn:microsoft.com/office/officeart/2005/8/layout/orgChart1"/>
    <dgm:cxn modelId="{35A9F18F-1415-4F35-B8DA-1E83A5773EBE}" type="presOf" srcId="{7D7AF34A-9993-415D-8E7D-3A643633D58E}" destId="{5CA15D2C-CCF5-4F79-AE76-C09A5944D9AA}" srcOrd="1" destOrd="0" presId="urn:microsoft.com/office/officeart/2005/8/layout/orgChart1"/>
    <dgm:cxn modelId="{2AC341CE-39CD-42B0-8E54-DDBD41D8BE8B}" type="presOf" srcId="{B3C76885-B23F-47E8-8156-E360BBBA5B1E}" destId="{C9F17C6F-3F5D-4A5F-8C00-AC793AA494D5}" srcOrd="0" destOrd="0" presId="urn:microsoft.com/office/officeart/2005/8/layout/orgChart1"/>
    <dgm:cxn modelId="{B604FB83-B1FD-4A22-A830-E31F65717624}" type="presOf" srcId="{2BE42637-D506-4C0C-A51A-2272ECDC3CEF}" destId="{CD11B7CC-756D-4F20-A1B8-EA4BB929A139}" srcOrd="1" destOrd="0" presId="urn:microsoft.com/office/officeart/2005/8/layout/orgChart1"/>
    <dgm:cxn modelId="{A597D631-E491-43DE-B903-6EE4E4AE2A59}" type="presOf" srcId="{43D3CAAF-1E71-434F-8734-9A1B25A42874}" destId="{666E628A-01C0-44B9-A5BD-6926C1330D1A}" srcOrd="0" destOrd="0" presId="urn:microsoft.com/office/officeart/2005/8/layout/orgChart1"/>
    <dgm:cxn modelId="{61357AB1-3E78-447B-B0B2-7DDA42474C0B}" type="presOf" srcId="{AEE13DC9-E4A8-4FD4-81AC-5FC8739C62B5}" destId="{B34635FE-E96E-4AAA-9DC6-A2078010748B}" srcOrd="1" destOrd="0" presId="urn:microsoft.com/office/officeart/2005/8/layout/orgChart1"/>
    <dgm:cxn modelId="{35F58777-53D2-4F00-9B66-07DAA81C57B8}" srcId="{8EEF494E-9300-4F2B-ABE6-E615D44706A7}" destId="{2BE42637-D506-4C0C-A51A-2272ECDC3CEF}" srcOrd="0" destOrd="0" parTransId="{88B5ABEA-042B-4453-93D8-3000CAC5398C}" sibTransId="{DFB40CE2-CEA1-4772-81B1-3342814ADC94}"/>
    <dgm:cxn modelId="{3C18CE5D-FC28-4A47-97A8-C2B335984460}" srcId="{43D3CAAF-1E71-434F-8734-9A1B25A42874}" destId="{6431CDC5-6F69-4721-9BC4-323264646744}" srcOrd="1" destOrd="0" parTransId="{41D339B5-3CBC-4902-986F-D182C241C2D6}" sibTransId="{89D040A2-BDCB-4421-BF78-00D07CC5A1F3}"/>
    <dgm:cxn modelId="{B2A3CE66-2704-4740-984C-6734D93DCEF0}" type="presOf" srcId="{B7427E8B-59E0-47DF-9057-BF36200A4210}" destId="{4853847E-BA57-4766-A754-65CB80EECD7E}" srcOrd="0" destOrd="0" presId="urn:microsoft.com/office/officeart/2005/8/layout/orgChart1"/>
    <dgm:cxn modelId="{5ED91122-A21E-4A47-BEF8-4FC05EF0FEFA}" srcId="{B7427E8B-59E0-47DF-9057-BF36200A4210}" destId="{43D3CAAF-1E71-434F-8734-9A1B25A42874}" srcOrd="1" destOrd="0" parTransId="{9AAD81AB-7E30-4BEC-898B-2989E37310D8}" sibTransId="{8F3B41BE-5B1B-459A-9ACA-1B6FD76F0522}"/>
    <dgm:cxn modelId="{9F6E40EC-6CDA-425C-9ED7-6FE5FB78FAB4}" type="presOf" srcId="{5F5A65D0-5B83-4E0B-8CC3-800A4758CE6C}" destId="{1654A626-47B0-407E-8FAA-389E5B7B9497}" srcOrd="0" destOrd="0" presId="urn:microsoft.com/office/officeart/2005/8/layout/orgChart1"/>
    <dgm:cxn modelId="{7D2D8A2B-CFF7-4070-9395-6ACB57587054}" type="presOf" srcId="{41D339B5-3CBC-4902-986F-D182C241C2D6}" destId="{CDB53C5F-CCCC-4178-A687-7F864DD90F07}" srcOrd="0" destOrd="0" presId="urn:microsoft.com/office/officeart/2005/8/layout/orgChart1"/>
    <dgm:cxn modelId="{65666DAE-0C8A-4E73-B878-E3C40DCF5154}" type="presOf" srcId="{B7427E8B-59E0-47DF-9057-BF36200A4210}" destId="{395867D6-6CB3-4BD1-9DD4-91D3FA989CD8}" srcOrd="1" destOrd="0" presId="urn:microsoft.com/office/officeart/2005/8/layout/orgChart1"/>
    <dgm:cxn modelId="{721E6B45-35A0-4C70-BA20-DD0C24041AEC}" srcId="{B7427E8B-59E0-47DF-9057-BF36200A4210}" destId="{BFB39C39-1BA6-49C4-AA04-1082B19E70CC}" srcOrd="2" destOrd="0" parTransId="{B3C76885-B23F-47E8-8156-E360BBBA5B1E}" sibTransId="{987295AD-75BB-49B2-8990-642D6136D148}"/>
    <dgm:cxn modelId="{E18FD585-CBC8-4989-93E4-A6AE32C86C66}" type="presOf" srcId="{5F5A65D0-5B83-4E0B-8CC3-800A4758CE6C}" destId="{F5351FD2-4B69-4345-BFEE-6DE3F300BBF4}" srcOrd="1" destOrd="0" presId="urn:microsoft.com/office/officeart/2005/8/layout/orgChart1"/>
    <dgm:cxn modelId="{2537FE97-19AC-4816-83B4-C481FD63A487}" type="presOf" srcId="{7D7AF34A-9993-415D-8E7D-3A643633D58E}" destId="{18A9E4FD-DB8C-4F88-AF73-EA46BBEA3F2D}" srcOrd="0" destOrd="0" presId="urn:microsoft.com/office/officeart/2005/8/layout/orgChart1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0EBE4CA3-2786-4A01-AF32-11A5026F28BE}" type="presOf" srcId="{E439AF94-F17B-4100-92F9-D1F564E6104B}" destId="{4163E9D3-9E1D-476F-845E-3EF25FE7C1E0}" srcOrd="0" destOrd="0" presId="urn:microsoft.com/office/officeart/2005/8/layout/orgChart1"/>
    <dgm:cxn modelId="{119A7AD5-45C2-47DF-AEBF-46156B79784B}" type="presOf" srcId="{BFB39C39-1BA6-49C4-AA04-1082B19E70CC}" destId="{541986B0-88E5-44EE-85C5-B4C177CCADE3}" srcOrd="1" destOrd="0" presId="urn:microsoft.com/office/officeart/2005/8/layout/orgChart1"/>
    <dgm:cxn modelId="{C5F6BACE-A43A-4CF1-85AB-534DA8143D83}" type="presOf" srcId="{8EEF494E-9300-4F2B-ABE6-E615D44706A7}" destId="{53C0DC71-E15B-49F1-A2A6-AEF75228E1BA}" srcOrd="0" destOrd="0" presId="urn:microsoft.com/office/officeart/2005/8/layout/orgChart1"/>
    <dgm:cxn modelId="{23125E63-00A7-401C-A2B0-10079BAB485F}" type="presOf" srcId="{FE851EA8-FC8E-4254-8D86-96F44A85147B}" destId="{31B5C949-77CC-4CE8-B959-BB3980779968}" srcOrd="0" destOrd="0" presId="urn:microsoft.com/office/officeart/2005/8/layout/orgChart1"/>
    <dgm:cxn modelId="{6242BE63-9499-4CF0-B2D9-9F33D6653D4A}" srcId="{AEE13DC9-E4A8-4FD4-81AC-5FC8739C62B5}" destId="{5F5A65D0-5B83-4E0B-8CC3-800A4758CE6C}" srcOrd="1" destOrd="0" parTransId="{C383DDAC-48D4-4594-A25E-7AA2D69804B9}" sibTransId="{C1FE6AB7-49FC-40B9-B2BF-DB2A41D24313}"/>
    <dgm:cxn modelId="{63DE634E-5A43-467F-AA33-AA3FEE71E583}" srcId="{AEE13DC9-E4A8-4FD4-81AC-5FC8739C62B5}" destId="{22102F46-088A-40A7-A354-E5E48066FE21}" srcOrd="0" destOrd="0" parTransId="{360C7036-BB09-419B-A4CD-0B09BD020F3A}" sibTransId="{45470167-230A-4829-B1AA-D379062043EA}"/>
    <dgm:cxn modelId="{8A19D294-B10E-4A4E-864B-CE97746AEA84}" type="presParOf" srcId="{CBFFE808-8A8D-440A-B672-A0E5BBF5CC7A}" destId="{0036F440-8FBF-468E-B90B-A07095004DD3}" srcOrd="0" destOrd="0" presId="urn:microsoft.com/office/officeart/2005/8/layout/orgChart1"/>
    <dgm:cxn modelId="{B26B0D88-1822-44E0-9704-81F93D72C789}" type="presParOf" srcId="{0036F440-8FBF-468E-B90B-A07095004DD3}" destId="{EFF375AB-940C-4820-9D03-768B1574DDDA}" srcOrd="0" destOrd="0" presId="urn:microsoft.com/office/officeart/2005/8/layout/orgChart1"/>
    <dgm:cxn modelId="{1B604A87-6B51-4437-8F86-A5A44AEB544A}" type="presParOf" srcId="{EFF375AB-940C-4820-9D03-768B1574DDDA}" destId="{4853847E-BA57-4766-A754-65CB80EECD7E}" srcOrd="0" destOrd="0" presId="urn:microsoft.com/office/officeart/2005/8/layout/orgChart1"/>
    <dgm:cxn modelId="{DF817CD4-4B86-4EAA-8D82-9081B70E334E}" type="presParOf" srcId="{EFF375AB-940C-4820-9D03-768B1574DDDA}" destId="{395867D6-6CB3-4BD1-9DD4-91D3FA989CD8}" srcOrd="1" destOrd="0" presId="urn:microsoft.com/office/officeart/2005/8/layout/orgChart1"/>
    <dgm:cxn modelId="{AAB02200-F55E-428E-B11D-5156283EA04E}" type="presParOf" srcId="{0036F440-8FBF-468E-B90B-A07095004DD3}" destId="{165C22FF-2B80-4084-B442-FCC07673E8E9}" srcOrd="1" destOrd="0" presId="urn:microsoft.com/office/officeart/2005/8/layout/orgChart1"/>
    <dgm:cxn modelId="{AF3C50B4-306D-45F9-87AA-79AE3858E3C5}" type="presParOf" srcId="{165C22FF-2B80-4084-B442-FCC07673E8E9}" destId="{63285B37-40C1-424C-B058-2FC312C11DEF}" srcOrd="0" destOrd="0" presId="urn:microsoft.com/office/officeart/2005/8/layout/orgChart1"/>
    <dgm:cxn modelId="{28C25BBD-CE87-4DBB-BA42-B5F71B84CA9F}" type="presParOf" srcId="{165C22FF-2B80-4084-B442-FCC07673E8E9}" destId="{B8CFAB83-BE53-4AEC-B151-6C78C45EEA98}" srcOrd="1" destOrd="0" presId="urn:microsoft.com/office/officeart/2005/8/layout/orgChart1"/>
    <dgm:cxn modelId="{6074F422-C158-4EC5-A0E2-DB98554658CC}" type="presParOf" srcId="{B8CFAB83-BE53-4AEC-B151-6C78C45EEA98}" destId="{C40F99A2-C4B5-43AE-BEB8-31E14345F169}" srcOrd="0" destOrd="0" presId="urn:microsoft.com/office/officeart/2005/8/layout/orgChart1"/>
    <dgm:cxn modelId="{A3C3DB7C-7B06-49E4-A953-7C0A2CC79A84}" type="presParOf" srcId="{C40F99A2-C4B5-43AE-BEB8-31E14345F169}" destId="{53C0DC71-E15B-49F1-A2A6-AEF75228E1BA}" srcOrd="0" destOrd="0" presId="urn:microsoft.com/office/officeart/2005/8/layout/orgChart1"/>
    <dgm:cxn modelId="{3B818CEA-DFE4-405A-BA36-6E3BF5A1A231}" type="presParOf" srcId="{C40F99A2-C4B5-43AE-BEB8-31E14345F169}" destId="{D89E219E-CE06-471F-AAD1-41E82966371D}" srcOrd="1" destOrd="0" presId="urn:microsoft.com/office/officeart/2005/8/layout/orgChart1"/>
    <dgm:cxn modelId="{2096F0BB-E478-48DC-B84F-FED3D185AD9B}" type="presParOf" srcId="{B8CFAB83-BE53-4AEC-B151-6C78C45EEA98}" destId="{6059F37A-009A-441B-9164-D675EE3C41B0}" srcOrd="1" destOrd="0" presId="urn:microsoft.com/office/officeart/2005/8/layout/orgChart1"/>
    <dgm:cxn modelId="{B5EF441D-858C-4EB6-A642-7FAEFF0A57A6}" type="presParOf" srcId="{6059F37A-009A-441B-9164-D675EE3C41B0}" destId="{A857FBE6-AD2C-44C0-AFE6-D3B017C687B6}" srcOrd="0" destOrd="0" presId="urn:microsoft.com/office/officeart/2005/8/layout/orgChart1"/>
    <dgm:cxn modelId="{75DA6EAD-4B72-4BAC-A972-FC082969C34A}" type="presParOf" srcId="{6059F37A-009A-441B-9164-D675EE3C41B0}" destId="{2AAE34BE-6B2C-4B5A-8173-F224475A3D8D}" srcOrd="1" destOrd="0" presId="urn:microsoft.com/office/officeart/2005/8/layout/orgChart1"/>
    <dgm:cxn modelId="{2EC9DFE2-7C18-4FE1-8DB0-3B7F8BF91FC5}" type="presParOf" srcId="{2AAE34BE-6B2C-4B5A-8173-F224475A3D8D}" destId="{14A93AB7-D74C-47BB-87E8-2E60EFDB0A28}" srcOrd="0" destOrd="0" presId="urn:microsoft.com/office/officeart/2005/8/layout/orgChart1"/>
    <dgm:cxn modelId="{75E274A0-A752-4C04-A0DB-6A97838E980A}" type="presParOf" srcId="{14A93AB7-D74C-47BB-87E8-2E60EFDB0A28}" destId="{F5CD1020-EAD9-4244-A8F5-DEB16C7296DA}" srcOrd="0" destOrd="0" presId="urn:microsoft.com/office/officeart/2005/8/layout/orgChart1"/>
    <dgm:cxn modelId="{26584333-4D65-478C-B5BA-2BBDD7524AB7}" type="presParOf" srcId="{14A93AB7-D74C-47BB-87E8-2E60EFDB0A28}" destId="{CD11B7CC-756D-4F20-A1B8-EA4BB929A139}" srcOrd="1" destOrd="0" presId="urn:microsoft.com/office/officeart/2005/8/layout/orgChart1"/>
    <dgm:cxn modelId="{7F784F2B-11DA-4DEC-A686-F7CD17355EAE}" type="presParOf" srcId="{2AAE34BE-6B2C-4B5A-8173-F224475A3D8D}" destId="{7F1BD548-62DE-4867-80BC-63A4836A8541}" srcOrd="1" destOrd="0" presId="urn:microsoft.com/office/officeart/2005/8/layout/orgChart1"/>
    <dgm:cxn modelId="{36EC9A56-3BE9-436E-8E74-D2BFA0778359}" type="presParOf" srcId="{2AAE34BE-6B2C-4B5A-8173-F224475A3D8D}" destId="{5C9262D3-F052-4BAC-9D2B-053994148CD1}" srcOrd="2" destOrd="0" presId="urn:microsoft.com/office/officeart/2005/8/layout/orgChart1"/>
    <dgm:cxn modelId="{C0172056-2DE5-400C-A498-1FFEF39BA56A}" type="presParOf" srcId="{6059F37A-009A-441B-9164-D675EE3C41B0}" destId="{5C2A9C77-4999-4571-85A8-EDE4ACD3B3B8}" srcOrd="2" destOrd="0" presId="urn:microsoft.com/office/officeart/2005/8/layout/orgChart1"/>
    <dgm:cxn modelId="{06FE9B79-11D8-45D2-95AA-AAA622037BD7}" type="presParOf" srcId="{6059F37A-009A-441B-9164-D675EE3C41B0}" destId="{A2BE6609-6604-4210-B2B1-4A5492406AC5}" srcOrd="3" destOrd="0" presId="urn:microsoft.com/office/officeart/2005/8/layout/orgChart1"/>
    <dgm:cxn modelId="{513F198A-9EF3-40BB-B5EA-F1FE9F31B241}" type="presParOf" srcId="{A2BE6609-6604-4210-B2B1-4A5492406AC5}" destId="{D09E2B27-AA31-4605-8E39-71F264D45CB7}" srcOrd="0" destOrd="0" presId="urn:microsoft.com/office/officeart/2005/8/layout/orgChart1"/>
    <dgm:cxn modelId="{58AC8485-2BC6-4782-B217-84D4B354D556}" type="presParOf" srcId="{D09E2B27-AA31-4605-8E39-71F264D45CB7}" destId="{4163E9D3-9E1D-476F-845E-3EF25FE7C1E0}" srcOrd="0" destOrd="0" presId="urn:microsoft.com/office/officeart/2005/8/layout/orgChart1"/>
    <dgm:cxn modelId="{C9E1137C-2694-4F7B-AEE6-4D697DC5B0D8}" type="presParOf" srcId="{D09E2B27-AA31-4605-8E39-71F264D45CB7}" destId="{36380EC7-D29C-45A3-9432-9360D5BC14E3}" srcOrd="1" destOrd="0" presId="urn:microsoft.com/office/officeart/2005/8/layout/orgChart1"/>
    <dgm:cxn modelId="{EA1DC91F-0E79-48B6-90B4-7A9CC3D7453F}" type="presParOf" srcId="{A2BE6609-6604-4210-B2B1-4A5492406AC5}" destId="{66045F30-FE55-4820-BCEC-D7CDAC2F4BA3}" srcOrd="1" destOrd="0" presId="urn:microsoft.com/office/officeart/2005/8/layout/orgChart1"/>
    <dgm:cxn modelId="{99DEA6E6-0B74-4E83-92CD-07C79F572AC7}" type="presParOf" srcId="{A2BE6609-6604-4210-B2B1-4A5492406AC5}" destId="{40E4EE1E-824F-47C0-A602-2D5FC2B10549}" srcOrd="2" destOrd="0" presId="urn:microsoft.com/office/officeart/2005/8/layout/orgChart1"/>
    <dgm:cxn modelId="{6C990A9A-2A98-4D08-B3CE-EE7530328C52}" type="presParOf" srcId="{B8CFAB83-BE53-4AEC-B151-6C78C45EEA98}" destId="{C68C4202-110C-42FF-A5EB-A24EBC3072C1}" srcOrd="2" destOrd="0" presId="urn:microsoft.com/office/officeart/2005/8/layout/orgChart1"/>
    <dgm:cxn modelId="{7B3B45BF-B547-47C4-85E3-4A6A8F6EC643}" type="presParOf" srcId="{165C22FF-2B80-4084-B442-FCC07673E8E9}" destId="{7B0D5C56-8F80-4546-A2C6-0AEABC8F4373}" srcOrd="2" destOrd="0" presId="urn:microsoft.com/office/officeart/2005/8/layout/orgChart1"/>
    <dgm:cxn modelId="{F6178481-927A-42CC-A1D2-46F68DBEE6DB}" type="presParOf" srcId="{165C22FF-2B80-4084-B442-FCC07673E8E9}" destId="{80A4CC99-0284-4D28-A623-53DCBFAA6FFF}" srcOrd="3" destOrd="0" presId="urn:microsoft.com/office/officeart/2005/8/layout/orgChart1"/>
    <dgm:cxn modelId="{AF258FCB-59D2-4BA4-B4B0-E2C28BF4ADF8}" type="presParOf" srcId="{80A4CC99-0284-4D28-A623-53DCBFAA6FFF}" destId="{285E4084-94A4-49B4-B0F0-C723A1152BB9}" srcOrd="0" destOrd="0" presId="urn:microsoft.com/office/officeart/2005/8/layout/orgChart1"/>
    <dgm:cxn modelId="{0EFF9DCD-0A7D-4FDB-B052-0D02CE1AA1ED}" type="presParOf" srcId="{285E4084-94A4-49B4-B0F0-C723A1152BB9}" destId="{666E628A-01C0-44B9-A5BD-6926C1330D1A}" srcOrd="0" destOrd="0" presId="urn:microsoft.com/office/officeart/2005/8/layout/orgChart1"/>
    <dgm:cxn modelId="{2113A7DF-E341-4F70-913A-C731DC983402}" type="presParOf" srcId="{285E4084-94A4-49B4-B0F0-C723A1152BB9}" destId="{3E97AA3E-C590-4021-849A-3BA3B5875973}" srcOrd="1" destOrd="0" presId="urn:microsoft.com/office/officeart/2005/8/layout/orgChart1"/>
    <dgm:cxn modelId="{9AFEB6C9-C8B7-43D6-B28B-29369A5B0A65}" type="presParOf" srcId="{80A4CC99-0284-4D28-A623-53DCBFAA6FFF}" destId="{463CB7A0-F62B-43E3-8364-1E83BCD2B677}" srcOrd="1" destOrd="0" presId="urn:microsoft.com/office/officeart/2005/8/layout/orgChart1"/>
    <dgm:cxn modelId="{68CD08EE-5AE7-438D-A633-7E324527B5CB}" type="presParOf" srcId="{463CB7A0-F62B-43E3-8364-1E83BCD2B677}" destId="{1182D57A-3EE8-4A2E-B86A-5D99453BE084}" srcOrd="0" destOrd="0" presId="urn:microsoft.com/office/officeart/2005/8/layout/orgChart1"/>
    <dgm:cxn modelId="{6EA45836-DCF1-400F-875E-096D69AE8B72}" type="presParOf" srcId="{463CB7A0-F62B-43E3-8364-1E83BCD2B677}" destId="{43B9D407-D19D-4246-A21F-5AE5F8CF6669}" srcOrd="1" destOrd="0" presId="urn:microsoft.com/office/officeart/2005/8/layout/orgChart1"/>
    <dgm:cxn modelId="{E4C03F3A-4896-4C30-96C3-6874AB3E46D1}" type="presParOf" srcId="{43B9D407-D19D-4246-A21F-5AE5F8CF6669}" destId="{803C1345-6E7B-42B3-9143-DC74CD70959F}" srcOrd="0" destOrd="0" presId="urn:microsoft.com/office/officeart/2005/8/layout/orgChart1"/>
    <dgm:cxn modelId="{11BFD385-8CFC-4921-ABA3-1C7E3E15B3B1}" type="presParOf" srcId="{803C1345-6E7B-42B3-9143-DC74CD70959F}" destId="{31B5C949-77CC-4CE8-B959-BB3980779968}" srcOrd="0" destOrd="0" presId="urn:microsoft.com/office/officeart/2005/8/layout/orgChart1"/>
    <dgm:cxn modelId="{F422CC36-528A-4D61-B7F7-6606E891D71D}" type="presParOf" srcId="{803C1345-6E7B-42B3-9143-DC74CD70959F}" destId="{2A052C1E-F791-42B7-BB7D-006AC451E64B}" srcOrd="1" destOrd="0" presId="urn:microsoft.com/office/officeart/2005/8/layout/orgChart1"/>
    <dgm:cxn modelId="{F90B39D0-1304-46BF-9889-378938E77A19}" type="presParOf" srcId="{43B9D407-D19D-4246-A21F-5AE5F8CF6669}" destId="{387982AE-3D23-4EB5-B2B4-6633C5B2A076}" srcOrd="1" destOrd="0" presId="urn:microsoft.com/office/officeart/2005/8/layout/orgChart1"/>
    <dgm:cxn modelId="{11246681-9005-429D-A951-F3802978BFA1}" type="presParOf" srcId="{43B9D407-D19D-4246-A21F-5AE5F8CF6669}" destId="{48761A92-5232-499E-918D-EDA64F8FA08E}" srcOrd="2" destOrd="0" presId="urn:microsoft.com/office/officeart/2005/8/layout/orgChart1"/>
    <dgm:cxn modelId="{423E2CED-08E9-437A-A408-4D3298BA2F72}" type="presParOf" srcId="{463CB7A0-F62B-43E3-8364-1E83BCD2B677}" destId="{CDB53C5F-CCCC-4178-A687-7F864DD90F07}" srcOrd="2" destOrd="0" presId="urn:microsoft.com/office/officeart/2005/8/layout/orgChart1"/>
    <dgm:cxn modelId="{E804C211-3548-409C-A4CD-3D1A8249C88B}" type="presParOf" srcId="{463CB7A0-F62B-43E3-8364-1E83BCD2B677}" destId="{BE7AFF4C-5D65-4827-9B1B-CADCB216ED84}" srcOrd="3" destOrd="0" presId="urn:microsoft.com/office/officeart/2005/8/layout/orgChart1"/>
    <dgm:cxn modelId="{B5D8E532-CF6C-49FB-B7C3-69DF7791B2EF}" type="presParOf" srcId="{BE7AFF4C-5D65-4827-9B1B-CADCB216ED84}" destId="{C045A451-B1BB-4852-8455-99C2E957EB38}" srcOrd="0" destOrd="0" presId="urn:microsoft.com/office/officeart/2005/8/layout/orgChart1"/>
    <dgm:cxn modelId="{21BF9106-2663-4909-A5C3-DCA26C8F0026}" type="presParOf" srcId="{C045A451-B1BB-4852-8455-99C2E957EB38}" destId="{E5DAAC2A-EF72-4AC1-905F-60423426A3DF}" srcOrd="0" destOrd="0" presId="urn:microsoft.com/office/officeart/2005/8/layout/orgChart1"/>
    <dgm:cxn modelId="{A3782EC4-784D-4872-858C-8F429070E358}" type="presParOf" srcId="{C045A451-B1BB-4852-8455-99C2E957EB38}" destId="{A6FC6E2F-8988-4B22-88BF-BAC74FC267F9}" srcOrd="1" destOrd="0" presId="urn:microsoft.com/office/officeart/2005/8/layout/orgChart1"/>
    <dgm:cxn modelId="{61A6FCE2-BD39-4F1E-84EB-210C08680A24}" type="presParOf" srcId="{BE7AFF4C-5D65-4827-9B1B-CADCB216ED84}" destId="{35FFE405-2D36-4F47-8029-CACD58D87ED5}" srcOrd="1" destOrd="0" presId="urn:microsoft.com/office/officeart/2005/8/layout/orgChart1"/>
    <dgm:cxn modelId="{C1C10CA8-143A-448A-95AE-28EAB8594939}" type="presParOf" srcId="{BE7AFF4C-5D65-4827-9B1B-CADCB216ED84}" destId="{516B06C6-88F4-42B2-870A-DD61BA679EA4}" srcOrd="2" destOrd="0" presId="urn:microsoft.com/office/officeart/2005/8/layout/orgChart1"/>
    <dgm:cxn modelId="{843942D8-2B49-4A96-8D9F-C88F2E4D1353}" type="presParOf" srcId="{80A4CC99-0284-4D28-A623-53DCBFAA6FFF}" destId="{1BFB60C6-6E79-4CBE-86ED-4D556253867A}" srcOrd="2" destOrd="0" presId="urn:microsoft.com/office/officeart/2005/8/layout/orgChart1"/>
    <dgm:cxn modelId="{B3C401E4-22C4-4702-984A-87012A2CFE8F}" type="presParOf" srcId="{165C22FF-2B80-4084-B442-FCC07673E8E9}" destId="{C9F17C6F-3F5D-4A5F-8C00-AC793AA494D5}" srcOrd="4" destOrd="0" presId="urn:microsoft.com/office/officeart/2005/8/layout/orgChart1"/>
    <dgm:cxn modelId="{61A35617-837F-446C-9276-FDC3A43FA0D1}" type="presParOf" srcId="{165C22FF-2B80-4084-B442-FCC07673E8E9}" destId="{314792B2-3817-4FC9-BEE8-76AB00C10CC2}" srcOrd="5" destOrd="0" presId="urn:microsoft.com/office/officeart/2005/8/layout/orgChart1"/>
    <dgm:cxn modelId="{4974841F-10AB-474A-ADF8-96142B150F3C}" type="presParOf" srcId="{314792B2-3817-4FC9-BEE8-76AB00C10CC2}" destId="{065863CF-8FCA-4D21-BB3A-AAA91B9A0C24}" srcOrd="0" destOrd="0" presId="urn:microsoft.com/office/officeart/2005/8/layout/orgChart1"/>
    <dgm:cxn modelId="{4AC34591-3A24-45EB-9720-0FFD637AE473}" type="presParOf" srcId="{065863CF-8FCA-4D21-BB3A-AAA91B9A0C24}" destId="{F8EF8A75-8934-458D-93C3-1563A9232012}" srcOrd="0" destOrd="0" presId="urn:microsoft.com/office/officeart/2005/8/layout/orgChart1"/>
    <dgm:cxn modelId="{9C7EDAC0-A0B5-487E-94AF-295591A7EF02}" type="presParOf" srcId="{065863CF-8FCA-4D21-BB3A-AAA91B9A0C24}" destId="{541986B0-88E5-44EE-85C5-B4C177CCADE3}" srcOrd="1" destOrd="0" presId="urn:microsoft.com/office/officeart/2005/8/layout/orgChart1"/>
    <dgm:cxn modelId="{5E343A5C-EB24-4A6B-AE37-6BD977ACD73E}" type="presParOf" srcId="{314792B2-3817-4FC9-BEE8-76AB00C10CC2}" destId="{271FF911-1D1A-4D9F-BCE0-68608D082C71}" srcOrd="1" destOrd="0" presId="urn:microsoft.com/office/officeart/2005/8/layout/orgChart1"/>
    <dgm:cxn modelId="{7EA911BA-EC83-4D83-B704-54EBFBD4394A}" type="presParOf" srcId="{271FF911-1D1A-4D9F-BCE0-68608D082C71}" destId="{FD138A39-7F65-4B9D-A966-24212C52008E}" srcOrd="0" destOrd="0" presId="urn:microsoft.com/office/officeart/2005/8/layout/orgChart1"/>
    <dgm:cxn modelId="{DFD07919-42C8-4257-A792-45A00643A96B}" type="presParOf" srcId="{271FF911-1D1A-4D9F-BCE0-68608D082C71}" destId="{55398618-3D03-4E9C-ADE5-044932E252B1}" srcOrd="1" destOrd="0" presId="urn:microsoft.com/office/officeart/2005/8/layout/orgChart1"/>
    <dgm:cxn modelId="{5BB1683B-E1F1-40C6-B0D9-2667A3DC204F}" type="presParOf" srcId="{55398618-3D03-4E9C-ADE5-044932E252B1}" destId="{6CAD0D75-E02F-4DCC-911F-0EA6C0F6A8B8}" srcOrd="0" destOrd="0" presId="urn:microsoft.com/office/officeart/2005/8/layout/orgChart1"/>
    <dgm:cxn modelId="{F242DD57-A9F0-4B3D-A717-2088C4234442}" type="presParOf" srcId="{6CAD0D75-E02F-4DCC-911F-0EA6C0F6A8B8}" destId="{18A9E4FD-DB8C-4F88-AF73-EA46BBEA3F2D}" srcOrd="0" destOrd="0" presId="urn:microsoft.com/office/officeart/2005/8/layout/orgChart1"/>
    <dgm:cxn modelId="{DD22F90A-DC79-4747-BDD8-F34168713150}" type="presParOf" srcId="{6CAD0D75-E02F-4DCC-911F-0EA6C0F6A8B8}" destId="{5CA15D2C-CCF5-4F79-AE76-C09A5944D9AA}" srcOrd="1" destOrd="0" presId="urn:microsoft.com/office/officeart/2005/8/layout/orgChart1"/>
    <dgm:cxn modelId="{FC2CF188-DEC6-4841-864B-509F721A66FD}" type="presParOf" srcId="{55398618-3D03-4E9C-ADE5-044932E252B1}" destId="{6DC6534C-AC8F-40E7-A579-06D94693340F}" srcOrd="1" destOrd="0" presId="urn:microsoft.com/office/officeart/2005/8/layout/orgChart1"/>
    <dgm:cxn modelId="{752BC090-A862-46A2-B785-6537D7664F60}" type="presParOf" srcId="{55398618-3D03-4E9C-ADE5-044932E252B1}" destId="{E530A528-D6E1-456F-A427-BF6C582EE070}" srcOrd="2" destOrd="0" presId="urn:microsoft.com/office/officeart/2005/8/layout/orgChart1"/>
    <dgm:cxn modelId="{6B98CBB3-A355-4EF8-95E3-197C3B279EB7}" type="presParOf" srcId="{314792B2-3817-4FC9-BEE8-76AB00C10CC2}" destId="{067973D8-7AA4-484A-A388-457099F9B5DA}" srcOrd="2" destOrd="0" presId="urn:microsoft.com/office/officeart/2005/8/layout/orgChart1"/>
    <dgm:cxn modelId="{BC3921CD-7973-488E-B9B2-51F78E8503C5}" type="presParOf" srcId="{165C22FF-2B80-4084-B442-FCC07673E8E9}" destId="{BF356F9E-D40B-46F3-824E-ABE56F558A7F}" srcOrd="6" destOrd="0" presId="urn:microsoft.com/office/officeart/2005/8/layout/orgChart1"/>
    <dgm:cxn modelId="{CE009C7A-26E8-404B-B29A-8D4FAB1BDE2F}" type="presParOf" srcId="{165C22FF-2B80-4084-B442-FCC07673E8E9}" destId="{FE5FE416-D79E-4A60-A02E-B2E7AB1AB7CC}" srcOrd="7" destOrd="0" presId="urn:microsoft.com/office/officeart/2005/8/layout/orgChart1"/>
    <dgm:cxn modelId="{CE5EF71C-4F05-4FB8-852B-CBAA156EDA33}" type="presParOf" srcId="{FE5FE416-D79E-4A60-A02E-B2E7AB1AB7CC}" destId="{8EACE0CC-A6A0-4006-985A-6415BBB22578}" srcOrd="0" destOrd="0" presId="urn:microsoft.com/office/officeart/2005/8/layout/orgChart1"/>
    <dgm:cxn modelId="{22B4A121-84EB-424D-89FB-E1EBC2B74303}" type="presParOf" srcId="{8EACE0CC-A6A0-4006-985A-6415BBB22578}" destId="{1B5BB2D6-914C-413E-9C64-33C20A4F7F38}" srcOrd="0" destOrd="0" presId="urn:microsoft.com/office/officeart/2005/8/layout/orgChart1"/>
    <dgm:cxn modelId="{007F570B-2EE0-4ECD-B14B-0E00B38F83C6}" type="presParOf" srcId="{8EACE0CC-A6A0-4006-985A-6415BBB22578}" destId="{B34635FE-E96E-4AAA-9DC6-A2078010748B}" srcOrd="1" destOrd="0" presId="urn:microsoft.com/office/officeart/2005/8/layout/orgChart1"/>
    <dgm:cxn modelId="{EAA6E6F5-556D-4E9C-95FA-3CC898217BA3}" type="presParOf" srcId="{FE5FE416-D79E-4A60-A02E-B2E7AB1AB7CC}" destId="{B37035F9-3988-4769-94E8-5C47ECCDF732}" srcOrd="1" destOrd="0" presId="urn:microsoft.com/office/officeart/2005/8/layout/orgChart1"/>
    <dgm:cxn modelId="{21385CE7-2C04-4DF9-B557-0D6CBD9D312D}" type="presParOf" srcId="{B37035F9-3988-4769-94E8-5C47ECCDF732}" destId="{CBDD38F0-8B57-4C98-9422-75CF71EAC69C}" srcOrd="0" destOrd="0" presId="urn:microsoft.com/office/officeart/2005/8/layout/orgChart1"/>
    <dgm:cxn modelId="{B4BA0C86-6164-4C97-AF6A-44AD1A73830B}" type="presParOf" srcId="{B37035F9-3988-4769-94E8-5C47ECCDF732}" destId="{10A2E44A-16A1-4117-8D0F-D11EEB3A9CD1}" srcOrd="1" destOrd="0" presId="urn:microsoft.com/office/officeart/2005/8/layout/orgChart1"/>
    <dgm:cxn modelId="{B5BC1B03-837D-4224-B2E8-EECB4B8A364B}" type="presParOf" srcId="{10A2E44A-16A1-4117-8D0F-D11EEB3A9CD1}" destId="{D0BA4C09-8856-48FC-A3C8-A2D06A2185AD}" srcOrd="0" destOrd="0" presId="urn:microsoft.com/office/officeart/2005/8/layout/orgChart1"/>
    <dgm:cxn modelId="{AB59FA02-F9DC-4EC4-B1A1-6A934FDF6387}" type="presParOf" srcId="{D0BA4C09-8856-48FC-A3C8-A2D06A2185AD}" destId="{9F78B07A-AFB5-4874-B171-D36C58798470}" srcOrd="0" destOrd="0" presId="urn:microsoft.com/office/officeart/2005/8/layout/orgChart1"/>
    <dgm:cxn modelId="{993D9675-249D-43F3-9B2D-D8226FBC7EC7}" type="presParOf" srcId="{D0BA4C09-8856-48FC-A3C8-A2D06A2185AD}" destId="{9576B017-C30A-4BED-8061-47B719145A3A}" srcOrd="1" destOrd="0" presId="urn:microsoft.com/office/officeart/2005/8/layout/orgChart1"/>
    <dgm:cxn modelId="{1EB4B78D-8537-4B72-BDBF-FDDAAAF96771}" type="presParOf" srcId="{10A2E44A-16A1-4117-8D0F-D11EEB3A9CD1}" destId="{C5D87470-60B4-450C-BDD3-889C399253B8}" srcOrd="1" destOrd="0" presId="urn:microsoft.com/office/officeart/2005/8/layout/orgChart1"/>
    <dgm:cxn modelId="{F3311CC0-6960-420E-BDEF-873B0E58D5AC}" type="presParOf" srcId="{10A2E44A-16A1-4117-8D0F-D11EEB3A9CD1}" destId="{E8F3F785-6672-4E98-800C-DA805BE39664}" srcOrd="2" destOrd="0" presId="urn:microsoft.com/office/officeart/2005/8/layout/orgChart1"/>
    <dgm:cxn modelId="{4BE41F0B-FA42-4537-844F-D68EC4930C2F}" type="presParOf" srcId="{B37035F9-3988-4769-94E8-5C47ECCDF732}" destId="{032D4AC8-392A-44E1-BCC0-3CBDEC176928}" srcOrd="2" destOrd="0" presId="urn:microsoft.com/office/officeart/2005/8/layout/orgChart1"/>
    <dgm:cxn modelId="{AF7E9883-6D83-4ED4-9E7A-B54BF9A654E8}" type="presParOf" srcId="{B37035F9-3988-4769-94E8-5C47ECCDF732}" destId="{7F4C1931-B237-4138-B9A6-7E1D00B4DF27}" srcOrd="3" destOrd="0" presId="urn:microsoft.com/office/officeart/2005/8/layout/orgChart1"/>
    <dgm:cxn modelId="{635DCC1D-A280-4B9E-9FF8-565DB6AC774F}" type="presParOf" srcId="{7F4C1931-B237-4138-B9A6-7E1D00B4DF27}" destId="{20DBF49C-F07E-4988-B0BA-932CDA1FB0B6}" srcOrd="0" destOrd="0" presId="urn:microsoft.com/office/officeart/2005/8/layout/orgChart1"/>
    <dgm:cxn modelId="{CB06437E-A476-463C-B852-B605040FF9E3}" type="presParOf" srcId="{20DBF49C-F07E-4988-B0BA-932CDA1FB0B6}" destId="{1654A626-47B0-407E-8FAA-389E5B7B9497}" srcOrd="0" destOrd="0" presId="urn:microsoft.com/office/officeart/2005/8/layout/orgChart1"/>
    <dgm:cxn modelId="{C61D147A-87CE-47E6-A46F-909A536EF9E3}" type="presParOf" srcId="{20DBF49C-F07E-4988-B0BA-932CDA1FB0B6}" destId="{F5351FD2-4B69-4345-BFEE-6DE3F300BBF4}" srcOrd="1" destOrd="0" presId="urn:microsoft.com/office/officeart/2005/8/layout/orgChart1"/>
    <dgm:cxn modelId="{389FE50A-1A18-457A-A5E8-DD880C275802}" type="presParOf" srcId="{7F4C1931-B237-4138-B9A6-7E1D00B4DF27}" destId="{C2470699-6249-4554-B916-D22064C7846E}" srcOrd="1" destOrd="0" presId="urn:microsoft.com/office/officeart/2005/8/layout/orgChart1"/>
    <dgm:cxn modelId="{05D2B1FF-B010-4391-97D7-F53D74EA1F90}" type="presParOf" srcId="{7F4C1931-B237-4138-B9A6-7E1D00B4DF27}" destId="{2C8E6C6C-8FE1-477E-A7AE-10B7C9C6348D}" srcOrd="2" destOrd="0" presId="urn:microsoft.com/office/officeart/2005/8/layout/orgChart1"/>
    <dgm:cxn modelId="{748D5AFD-54E7-4EA0-AC7D-D7AB0E0E359D}" type="presParOf" srcId="{FE5FE416-D79E-4A60-A02E-B2E7AB1AB7CC}" destId="{9B0B82D1-1A81-49DD-AC3D-2D9B24735BB3}" srcOrd="2" destOrd="0" presId="urn:microsoft.com/office/officeart/2005/8/layout/orgChart1"/>
    <dgm:cxn modelId="{982D080F-35EF-455F-80E9-A91BDAA3F5F7}" type="presParOf" srcId="{0036F440-8FBF-468E-B90B-A07095004DD3}" destId="{BD1ABCE0-95F6-46C9-BF97-50BF4295FB5B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hierarchy2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Spas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and wellness </a:t>
          </a:r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centres</a:t>
          </a:r>
          <a:endParaRPr lang="hu-HU" sz="320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/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/>
        </a:p>
      </dgm:t>
    </dgm:pt>
    <dgm:pt modelId="{8EEF494E-9300-4F2B-ABE6-E615D44706A7}">
      <dgm:prSet phldrT="[Szöveg]" custT="1"/>
      <dgm:spPr/>
      <dgm:t>
        <a:bodyPr/>
        <a:lstStyle/>
        <a:p>
          <a:pPr rtl="0"/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
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receptionist</a:t>
          </a:r>
          <a:endParaRPr lang="nn-NO" sz="20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/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/>
        </a:p>
      </dgm:t>
    </dgm:pt>
    <dgm:pt modelId="{43D3CAAF-1E71-434F-8734-9A1B25A42874}">
      <dgm:prSet phldrT="[Szöveg]" custT="1"/>
      <dgm:spPr/>
      <dgm:t>
        <a:bodyPr/>
        <a:lstStyle/>
        <a:p>
          <a:r>
            <a:rPr lang="en-US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
sales, marketing, finance, HR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D81AB-7E30-4BEC-898B-2989E37310D8}" type="parTrans" cxnId="{5ED91122-A21E-4A47-BEF8-4FC05EF0FEFA}">
      <dgm:prSet/>
      <dgm:spPr/>
      <dgm:t>
        <a:bodyPr/>
        <a:lstStyle/>
        <a:p>
          <a:endParaRPr lang="hu-HU"/>
        </a:p>
      </dgm:t>
    </dgm:pt>
    <dgm:pt modelId="{8F3B41BE-5B1B-459A-9ACA-1B6FD76F0522}" type="sibTrans" cxnId="{5ED91122-A21E-4A47-BEF8-4FC05EF0FEFA}">
      <dgm:prSet/>
      <dgm:spPr/>
      <dgm:t>
        <a:bodyPr/>
        <a:lstStyle/>
        <a:p>
          <a:endParaRPr lang="hu-HU"/>
        </a:p>
      </dgm:t>
    </dgm:pt>
    <dgm:pt modelId="{195D8A0A-B8E5-408D-A499-DDD01DCE7E5B}" type="pres">
      <dgm:prSet presAssocID="{1A48B2F1-8B56-473E-8313-A39E903F43F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4B4B452-7D86-461A-82A8-67BF9B792582}" type="pres">
      <dgm:prSet presAssocID="{B7427E8B-59E0-47DF-9057-BF36200A4210}" presName="root1" presStyleCnt="0"/>
      <dgm:spPr/>
    </dgm:pt>
    <dgm:pt modelId="{8DF16186-6F53-4E24-99A0-9EDE9686EAFD}" type="pres">
      <dgm:prSet presAssocID="{B7427E8B-59E0-47DF-9057-BF36200A4210}" presName="LevelOneTextNode" presStyleLbl="node0" presStyleIdx="0" presStyleCnt="1" custScaleX="179799" custScaleY="317756" custLinFactNeighborX="-35605" custLinFactNeighborY="3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1E539E-E823-4BA5-BA1D-0AD1EACA56D3}" type="pres">
      <dgm:prSet presAssocID="{B7427E8B-59E0-47DF-9057-BF36200A4210}" presName="level2hierChild" presStyleCnt="0"/>
      <dgm:spPr/>
    </dgm:pt>
    <dgm:pt modelId="{9B1D9D15-B55A-455B-B259-164AFB8D1441}" type="pres">
      <dgm:prSet presAssocID="{8D6A4A93-20BE-42DA-8FC3-221FF685E178}" presName="conn2-1" presStyleLbl="parChTrans1D2" presStyleIdx="0" presStyleCnt="2"/>
      <dgm:spPr/>
      <dgm:t>
        <a:bodyPr/>
        <a:lstStyle/>
        <a:p>
          <a:endParaRPr lang="hu-HU"/>
        </a:p>
      </dgm:t>
    </dgm:pt>
    <dgm:pt modelId="{10417252-5B1B-45BF-AE26-CB04CF0977E0}" type="pres">
      <dgm:prSet presAssocID="{8D6A4A93-20BE-42DA-8FC3-221FF685E178}" presName="connTx" presStyleLbl="parChTrans1D2" presStyleIdx="0" presStyleCnt="2"/>
      <dgm:spPr/>
      <dgm:t>
        <a:bodyPr/>
        <a:lstStyle/>
        <a:p>
          <a:endParaRPr lang="hu-HU"/>
        </a:p>
      </dgm:t>
    </dgm:pt>
    <dgm:pt modelId="{FF0F6FA5-26DD-4383-B008-EE4EBFCA70F7}" type="pres">
      <dgm:prSet presAssocID="{8EEF494E-9300-4F2B-ABE6-E615D44706A7}" presName="root2" presStyleCnt="0"/>
      <dgm:spPr/>
    </dgm:pt>
    <dgm:pt modelId="{BDA4EB0E-7649-4F5C-B516-AE4C4A1AF0DA}" type="pres">
      <dgm:prSet presAssocID="{8EEF494E-9300-4F2B-ABE6-E615D44706A7}" presName="LevelTwoTextNode" presStyleLbl="node2" presStyleIdx="0" presStyleCnt="2" custLinFactNeighborX="47737" custLinFactNeighborY="1310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70AB9EE-1804-4198-8844-E6D2EF9AD41A}" type="pres">
      <dgm:prSet presAssocID="{8EEF494E-9300-4F2B-ABE6-E615D44706A7}" presName="level3hierChild" presStyleCnt="0"/>
      <dgm:spPr/>
    </dgm:pt>
    <dgm:pt modelId="{42022540-3620-4DF8-89C8-95FAA24EC08E}" type="pres">
      <dgm:prSet presAssocID="{9AAD81AB-7E30-4BEC-898B-2989E37310D8}" presName="conn2-1" presStyleLbl="parChTrans1D2" presStyleIdx="1" presStyleCnt="2"/>
      <dgm:spPr/>
      <dgm:t>
        <a:bodyPr/>
        <a:lstStyle/>
        <a:p>
          <a:endParaRPr lang="hu-HU"/>
        </a:p>
      </dgm:t>
    </dgm:pt>
    <dgm:pt modelId="{10BC69EE-366F-4A1C-8D94-1598BB7874A7}" type="pres">
      <dgm:prSet presAssocID="{9AAD81AB-7E30-4BEC-898B-2989E37310D8}" presName="connTx" presStyleLbl="parChTrans1D2" presStyleIdx="1" presStyleCnt="2"/>
      <dgm:spPr/>
      <dgm:t>
        <a:bodyPr/>
        <a:lstStyle/>
        <a:p>
          <a:endParaRPr lang="hu-HU"/>
        </a:p>
      </dgm:t>
    </dgm:pt>
    <dgm:pt modelId="{59DDDCF4-C640-446C-9CC2-11F29B865A6B}" type="pres">
      <dgm:prSet presAssocID="{43D3CAAF-1E71-434F-8734-9A1B25A42874}" presName="root2" presStyleCnt="0"/>
      <dgm:spPr/>
    </dgm:pt>
    <dgm:pt modelId="{BD93856D-72E7-4A3F-983E-B25A71A4CA49}" type="pres">
      <dgm:prSet presAssocID="{43D3CAAF-1E71-434F-8734-9A1B25A42874}" presName="LevelTwoTextNode" presStyleLbl="node2" presStyleIdx="1" presStyleCnt="2" custLinFactNeighborX="47737" custLinFactNeighborY="3701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63B8D5CE-7F72-474B-BCB9-CA1228F6973D}" type="pres">
      <dgm:prSet presAssocID="{43D3CAAF-1E71-434F-8734-9A1B25A42874}" presName="level3hierChild" presStyleCnt="0"/>
      <dgm:spPr/>
    </dgm:pt>
  </dgm:ptLst>
  <dgm:cxnLst>
    <dgm:cxn modelId="{21044758-FB81-4B39-AAE7-A0A9DFF5BA65}" type="presOf" srcId="{43D3CAAF-1E71-434F-8734-9A1B25A42874}" destId="{BD93856D-72E7-4A3F-983E-B25A71A4CA49}" srcOrd="0" destOrd="0" presId="urn:microsoft.com/office/officeart/2005/8/layout/hierarchy2"/>
    <dgm:cxn modelId="{1F4DDFC2-E9D7-414D-A6B8-7F1535D00709}" type="presOf" srcId="{1A48B2F1-8B56-473E-8313-A39E903F43F3}" destId="{195D8A0A-B8E5-408D-A499-DDD01DCE7E5B}" srcOrd="0" destOrd="0" presId="urn:microsoft.com/office/officeart/2005/8/layout/hierarchy2"/>
    <dgm:cxn modelId="{5ED91122-A21E-4A47-BEF8-4FC05EF0FEFA}" srcId="{B7427E8B-59E0-47DF-9057-BF36200A4210}" destId="{43D3CAAF-1E71-434F-8734-9A1B25A42874}" srcOrd="1" destOrd="0" parTransId="{9AAD81AB-7E30-4BEC-898B-2989E37310D8}" sibTransId="{8F3B41BE-5B1B-459A-9ACA-1B6FD76F0522}"/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A3E77364-7CC8-4CA7-9551-E2E56D10EFAE}" type="presOf" srcId="{8D6A4A93-20BE-42DA-8FC3-221FF685E178}" destId="{10417252-5B1B-45BF-AE26-CB04CF0977E0}" srcOrd="1" destOrd="0" presId="urn:microsoft.com/office/officeart/2005/8/layout/hierarchy2"/>
    <dgm:cxn modelId="{219554BF-E2D5-4C38-91C0-7DA5604BDFC9}" type="presOf" srcId="{B7427E8B-59E0-47DF-9057-BF36200A4210}" destId="{8DF16186-6F53-4E24-99A0-9EDE9686EAFD}" srcOrd="0" destOrd="0" presId="urn:microsoft.com/office/officeart/2005/8/layout/hierarchy2"/>
    <dgm:cxn modelId="{3844E9B6-1D96-4C04-91F8-98997648D4C7}" type="presOf" srcId="{8EEF494E-9300-4F2B-ABE6-E615D44706A7}" destId="{BDA4EB0E-7649-4F5C-B516-AE4C4A1AF0DA}" srcOrd="0" destOrd="0" presId="urn:microsoft.com/office/officeart/2005/8/layout/hierarchy2"/>
    <dgm:cxn modelId="{D5ED9EB9-66D2-4751-9B17-DEFE5106F2B7}" type="presOf" srcId="{9AAD81AB-7E30-4BEC-898B-2989E37310D8}" destId="{10BC69EE-366F-4A1C-8D94-1598BB7874A7}" srcOrd="1" destOrd="0" presId="urn:microsoft.com/office/officeart/2005/8/layout/hierarchy2"/>
    <dgm:cxn modelId="{1DC92840-E251-43F4-8866-CD9FE68BA3FE}" type="presOf" srcId="{9AAD81AB-7E30-4BEC-898B-2989E37310D8}" destId="{42022540-3620-4DF8-89C8-95FAA24EC08E}" srcOrd="0" destOrd="0" presId="urn:microsoft.com/office/officeart/2005/8/layout/hierarchy2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AAECE06F-FEEA-4D4D-9479-FB8C752BB16C}" type="presOf" srcId="{8D6A4A93-20BE-42DA-8FC3-221FF685E178}" destId="{9B1D9D15-B55A-455B-B259-164AFB8D1441}" srcOrd="0" destOrd="0" presId="urn:microsoft.com/office/officeart/2005/8/layout/hierarchy2"/>
    <dgm:cxn modelId="{AEB1C1D1-FD33-4124-AED2-68C9B64E10EE}" type="presParOf" srcId="{195D8A0A-B8E5-408D-A499-DDD01DCE7E5B}" destId="{F4B4B452-7D86-461A-82A8-67BF9B792582}" srcOrd="0" destOrd="0" presId="urn:microsoft.com/office/officeart/2005/8/layout/hierarchy2"/>
    <dgm:cxn modelId="{DADA49B6-8378-4AC4-AFFB-1EFF51109E9D}" type="presParOf" srcId="{F4B4B452-7D86-461A-82A8-67BF9B792582}" destId="{8DF16186-6F53-4E24-99A0-9EDE9686EAFD}" srcOrd="0" destOrd="0" presId="urn:microsoft.com/office/officeart/2005/8/layout/hierarchy2"/>
    <dgm:cxn modelId="{D3CEDFA4-BE5F-40C6-8B5A-EC42E5E4C770}" type="presParOf" srcId="{F4B4B452-7D86-461A-82A8-67BF9B792582}" destId="{F51E539E-E823-4BA5-BA1D-0AD1EACA56D3}" srcOrd="1" destOrd="0" presId="urn:microsoft.com/office/officeart/2005/8/layout/hierarchy2"/>
    <dgm:cxn modelId="{B9E45CC0-1DDA-4994-A822-A35D50A1DBCB}" type="presParOf" srcId="{F51E539E-E823-4BA5-BA1D-0AD1EACA56D3}" destId="{9B1D9D15-B55A-455B-B259-164AFB8D1441}" srcOrd="0" destOrd="0" presId="urn:microsoft.com/office/officeart/2005/8/layout/hierarchy2"/>
    <dgm:cxn modelId="{B6FFFC11-F820-4F2C-B35F-C6E601B7B065}" type="presParOf" srcId="{9B1D9D15-B55A-455B-B259-164AFB8D1441}" destId="{10417252-5B1B-45BF-AE26-CB04CF0977E0}" srcOrd="0" destOrd="0" presId="urn:microsoft.com/office/officeart/2005/8/layout/hierarchy2"/>
    <dgm:cxn modelId="{9533C19A-3F50-4701-A760-FF75D9B609AC}" type="presParOf" srcId="{F51E539E-E823-4BA5-BA1D-0AD1EACA56D3}" destId="{FF0F6FA5-26DD-4383-B008-EE4EBFCA70F7}" srcOrd="1" destOrd="0" presId="urn:microsoft.com/office/officeart/2005/8/layout/hierarchy2"/>
    <dgm:cxn modelId="{03ADDA02-FF00-4A55-A011-F45B69A8043B}" type="presParOf" srcId="{FF0F6FA5-26DD-4383-B008-EE4EBFCA70F7}" destId="{BDA4EB0E-7649-4F5C-B516-AE4C4A1AF0DA}" srcOrd="0" destOrd="0" presId="urn:microsoft.com/office/officeart/2005/8/layout/hierarchy2"/>
    <dgm:cxn modelId="{F4BFEBE4-B9DF-483A-B826-FDBE078B8BA9}" type="presParOf" srcId="{FF0F6FA5-26DD-4383-B008-EE4EBFCA70F7}" destId="{770AB9EE-1804-4198-8844-E6D2EF9AD41A}" srcOrd="1" destOrd="0" presId="urn:microsoft.com/office/officeart/2005/8/layout/hierarchy2"/>
    <dgm:cxn modelId="{3B3556D0-C3AB-485F-8B45-A51FA91F6262}" type="presParOf" srcId="{F51E539E-E823-4BA5-BA1D-0AD1EACA56D3}" destId="{42022540-3620-4DF8-89C8-95FAA24EC08E}" srcOrd="2" destOrd="0" presId="urn:microsoft.com/office/officeart/2005/8/layout/hierarchy2"/>
    <dgm:cxn modelId="{795682B5-FA0A-4AAD-82AD-A18242C3BC94}" type="presParOf" srcId="{42022540-3620-4DF8-89C8-95FAA24EC08E}" destId="{10BC69EE-366F-4A1C-8D94-1598BB7874A7}" srcOrd="0" destOrd="0" presId="urn:microsoft.com/office/officeart/2005/8/layout/hierarchy2"/>
    <dgm:cxn modelId="{628CC8FE-AF79-4780-A5C7-771ABC510C82}" type="presParOf" srcId="{F51E539E-E823-4BA5-BA1D-0AD1EACA56D3}" destId="{59DDDCF4-C640-446C-9CC2-11F29B865A6B}" srcOrd="3" destOrd="0" presId="urn:microsoft.com/office/officeart/2005/8/layout/hierarchy2"/>
    <dgm:cxn modelId="{BF5911EB-8691-4168-A084-EF6A527A2256}" type="presParOf" srcId="{59DDDCF4-C640-446C-9CC2-11F29B865A6B}" destId="{BD93856D-72E7-4A3F-983E-B25A71A4CA49}" srcOrd="0" destOrd="0" presId="urn:microsoft.com/office/officeart/2005/8/layout/hierarchy2"/>
    <dgm:cxn modelId="{BD8AFB55-0F87-4022-B87A-4F33E811E997}" type="presParOf" srcId="{59DDDCF4-C640-446C-9CC2-11F29B865A6B}" destId="{63B8D5CE-7F72-474B-BCB9-CA1228F697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hierarchy2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Event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management </a:t>
          </a:r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companies</a:t>
          </a:r>
          <a:endParaRPr lang="hu-HU" sz="320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/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/>
        </a:p>
      </dgm:t>
    </dgm:pt>
    <dgm:pt modelId="{8EEF494E-9300-4F2B-ABE6-E615D44706A7}">
      <dgm:prSet phldrT="[Szöveg]" custT="1"/>
      <dgm:spPr/>
      <dgm:t>
        <a:bodyPr/>
        <a:lstStyle/>
        <a:p>
          <a:pPr rtl="0"/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
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event</a:t>
          </a:r>
          <a:r>
            <a:rPr lang="hu-HU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planner</a:t>
          </a:r>
          <a:endParaRPr lang="nn-NO" sz="20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/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/>
        </a:p>
      </dgm:t>
    </dgm:pt>
    <dgm:pt modelId="{43D3CAAF-1E71-434F-8734-9A1B25A42874}">
      <dgm:prSet phldrT="[Szöveg]" custT="1"/>
      <dgm:spPr/>
      <dgm:t>
        <a:bodyPr/>
        <a:lstStyle/>
        <a:p>
          <a:r>
            <a:rPr lang="en-US" sz="20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sector: 
marketing, finance</a:t>
          </a:r>
          <a:endParaRPr lang="hu-H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AD81AB-7E30-4BEC-898B-2989E37310D8}" type="parTrans" cxnId="{5ED91122-A21E-4A47-BEF8-4FC05EF0FEFA}">
      <dgm:prSet/>
      <dgm:spPr/>
      <dgm:t>
        <a:bodyPr/>
        <a:lstStyle/>
        <a:p>
          <a:endParaRPr lang="hu-HU"/>
        </a:p>
      </dgm:t>
    </dgm:pt>
    <dgm:pt modelId="{8F3B41BE-5B1B-459A-9ACA-1B6FD76F0522}" type="sibTrans" cxnId="{5ED91122-A21E-4A47-BEF8-4FC05EF0FEFA}">
      <dgm:prSet/>
      <dgm:spPr/>
      <dgm:t>
        <a:bodyPr/>
        <a:lstStyle/>
        <a:p>
          <a:endParaRPr lang="hu-HU"/>
        </a:p>
      </dgm:t>
    </dgm:pt>
    <dgm:pt modelId="{195D8A0A-B8E5-408D-A499-DDD01DCE7E5B}" type="pres">
      <dgm:prSet presAssocID="{1A48B2F1-8B56-473E-8313-A39E903F43F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4B4B452-7D86-461A-82A8-67BF9B792582}" type="pres">
      <dgm:prSet presAssocID="{B7427E8B-59E0-47DF-9057-BF36200A4210}" presName="root1" presStyleCnt="0"/>
      <dgm:spPr/>
    </dgm:pt>
    <dgm:pt modelId="{8DF16186-6F53-4E24-99A0-9EDE9686EAFD}" type="pres">
      <dgm:prSet presAssocID="{B7427E8B-59E0-47DF-9057-BF36200A4210}" presName="LevelOneTextNode" presStyleLbl="node0" presStyleIdx="0" presStyleCnt="1" custScaleX="179799" custScaleY="317756" custLinFactNeighborX="-35605" custLinFactNeighborY="3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1E539E-E823-4BA5-BA1D-0AD1EACA56D3}" type="pres">
      <dgm:prSet presAssocID="{B7427E8B-59E0-47DF-9057-BF36200A4210}" presName="level2hierChild" presStyleCnt="0"/>
      <dgm:spPr/>
    </dgm:pt>
    <dgm:pt modelId="{9B1D9D15-B55A-455B-B259-164AFB8D1441}" type="pres">
      <dgm:prSet presAssocID="{8D6A4A93-20BE-42DA-8FC3-221FF685E178}" presName="conn2-1" presStyleLbl="parChTrans1D2" presStyleIdx="0" presStyleCnt="2"/>
      <dgm:spPr/>
      <dgm:t>
        <a:bodyPr/>
        <a:lstStyle/>
        <a:p>
          <a:endParaRPr lang="hu-HU"/>
        </a:p>
      </dgm:t>
    </dgm:pt>
    <dgm:pt modelId="{10417252-5B1B-45BF-AE26-CB04CF0977E0}" type="pres">
      <dgm:prSet presAssocID="{8D6A4A93-20BE-42DA-8FC3-221FF685E178}" presName="connTx" presStyleLbl="parChTrans1D2" presStyleIdx="0" presStyleCnt="2"/>
      <dgm:spPr/>
      <dgm:t>
        <a:bodyPr/>
        <a:lstStyle/>
        <a:p>
          <a:endParaRPr lang="hu-HU"/>
        </a:p>
      </dgm:t>
    </dgm:pt>
    <dgm:pt modelId="{FF0F6FA5-26DD-4383-B008-EE4EBFCA70F7}" type="pres">
      <dgm:prSet presAssocID="{8EEF494E-9300-4F2B-ABE6-E615D44706A7}" presName="root2" presStyleCnt="0"/>
      <dgm:spPr/>
    </dgm:pt>
    <dgm:pt modelId="{BDA4EB0E-7649-4F5C-B516-AE4C4A1AF0DA}" type="pres">
      <dgm:prSet presAssocID="{8EEF494E-9300-4F2B-ABE6-E615D44706A7}" presName="LevelTwoTextNode" presStyleLbl="node2" presStyleIdx="0" presStyleCnt="2" custLinFactNeighborX="47737" custLinFactNeighborY="13103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70AB9EE-1804-4198-8844-E6D2EF9AD41A}" type="pres">
      <dgm:prSet presAssocID="{8EEF494E-9300-4F2B-ABE6-E615D44706A7}" presName="level3hierChild" presStyleCnt="0"/>
      <dgm:spPr/>
    </dgm:pt>
    <dgm:pt modelId="{42022540-3620-4DF8-89C8-95FAA24EC08E}" type="pres">
      <dgm:prSet presAssocID="{9AAD81AB-7E30-4BEC-898B-2989E37310D8}" presName="conn2-1" presStyleLbl="parChTrans1D2" presStyleIdx="1" presStyleCnt="2"/>
      <dgm:spPr/>
      <dgm:t>
        <a:bodyPr/>
        <a:lstStyle/>
        <a:p>
          <a:endParaRPr lang="hu-HU"/>
        </a:p>
      </dgm:t>
    </dgm:pt>
    <dgm:pt modelId="{10BC69EE-366F-4A1C-8D94-1598BB7874A7}" type="pres">
      <dgm:prSet presAssocID="{9AAD81AB-7E30-4BEC-898B-2989E37310D8}" presName="connTx" presStyleLbl="parChTrans1D2" presStyleIdx="1" presStyleCnt="2"/>
      <dgm:spPr/>
      <dgm:t>
        <a:bodyPr/>
        <a:lstStyle/>
        <a:p>
          <a:endParaRPr lang="hu-HU"/>
        </a:p>
      </dgm:t>
    </dgm:pt>
    <dgm:pt modelId="{59DDDCF4-C640-446C-9CC2-11F29B865A6B}" type="pres">
      <dgm:prSet presAssocID="{43D3CAAF-1E71-434F-8734-9A1B25A42874}" presName="root2" presStyleCnt="0"/>
      <dgm:spPr/>
    </dgm:pt>
    <dgm:pt modelId="{BD93856D-72E7-4A3F-983E-B25A71A4CA49}" type="pres">
      <dgm:prSet presAssocID="{43D3CAAF-1E71-434F-8734-9A1B25A42874}" presName="LevelTwoTextNode" presStyleLbl="node2" presStyleIdx="1" presStyleCnt="2" custLinFactNeighborX="47737" custLinFactNeighborY="3701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63B8D5CE-7F72-474B-BCB9-CA1228F6973D}" type="pres">
      <dgm:prSet presAssocID="{43D3CAAF-1E71-434F-8734-9A1B25A42874}" presName="level3hierChild" presStyleCnt="0"/>
      <dgm:spPr/>
    </dgm:pt>
  </dgm:ptLst>
  <dgm:cxnLst>
    <dgm:cxn modelId="{21044758-FB81-4B39-AAE7-A0A9DFF5BA65}" type="presOf" srcId="{43D3CAAF-1E71-434F-8734-9A1B25A42874}" destId="{BD93856D-72E7-4A3F-983E-B25A71A4CA49}" srcOrd="0" destOrd="0" presId="urn:microsoft.com/office/officeart/2005/8/layout/hierarchy2"/>
    <dgm:cxn modelId="{1F4DDFC2-E9D7-414D-A6B8-7F1535D00709}" type="presOf" srcId="{1A48B2F1-8B56-473E-8313-A39E903F43F3}" destId="{195D8A0A-B8E5-408D-A499-DDD01DCE7E5B}" srcOrd="0" destOrd="0" presId="urn:microsoft.com/office/officeart/2005/8/layout/hierarchy2"/>
    <dgm:cxn modelId="{5ED91122-A21E-4A47-BEF8-4FC05EF0FEFA}" srcId="{B7427E8B-59E0-47DF-9057-BF36200A4210}" destId="{43D3CAAF-1E71-434F-8734-9A1B25A42874}" srcOrd="1" destOrd="0" parTransId="{9AAD81AB-7E30-4BEC-898B-2989E37310D8}" sibTransId="{8F3B41BE-5B1B-459A-9ACA-1B6FD76F0522}"/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A3E77364-7CC8-4CA7-9551-E2E56D10EFAE}" type="presOf" srcId="{8D6A4A93-20BE-42DA-8FC3-221FF685E178}" destId="{10417252-5B1B-45BF-AE26-CB04CF0977E0}" srcOrd="1" destOrd="0" presId="urn:microsoft.com/office/officeart/2005/8/layout/hierarchy2"/>
    <dgm:cxn modelId="{219554BF-E2D5-4C38-91C0-7DA5604BDFC9}" type="presOf" srcId="{B7427E8B-59E0-47DF-9057-BF36200A4210}" destId="{8DF16186-6F53-4E24-99A0-9EDE9686EAFD}" srcOrd="0" destOrd="0" presId="urn:microsoft.com/office/officeart/2005/8/layout/hierarchy2"/>
    <dgm:cxn modelId="{3844E9B6-1D96-4C04-91F8-98997648D4C7}" type="presOf" srcId="{8EEF494E-9300-4F2B-ABE6-E615D44706A7}" destId="{BDA4EB0E-7649-4F5C-B516-AE4C4A1AF0DA}" srcOrd="0" destOrd="0" presId="urn:microsoft.com/office/officeart/2005/8/layout/hierarchy2"/>
    <dgm:cxn modelId="{D5ED9EB9-66D2-4751-9B17-DEFE5106F2B7}" type="presOf" srcId="{9AAD81AB-7E30-4BEC-898B-2989E37310D8}" destId="{10BC69EE-366F-4A1C-8D94-1598BB7874A7}" srcOrd="1" destOrd="0" presId="urn:microsoft.com/office/officeart/2005/8/layout/hierarchy2"/>
    <dgm:cxn modelId="{1DC92840-E251-43F4-8866-CD9FE68BA3FE}" type="presOf" srcId="{9AAD81AB-7E30-4BEC-898B-2989E37310D8}" destId="{42022540-3620-4DF8-89C8-95FAA24EC08E}" srcOrd="0" destOrd="0" presId="urn:microsoft.com/office/officeart/2005/8/layout/hierarchy2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AAECE06F-FEEA-4D4D-9479-FB8C752BB16C}" type="presOf" srcId="{8D6A4A93-20BE-42DA-8FC3-221FF685E178}" destId="{9B1D9D15-B55A-455B-B259-164AFB8D1441}" srcOrd="0" destOrd="0" presId="urn:microsoft.com/office/officeart/2005/8/layout/hierarchy2"/>
    <dgm:cxn modelId="{AEB1C1D1-FD33-4124-AED2-68C9B64E10EE}" type="presParOf" srcId="{195D8A0A-B8E5-408D-A499-DDD01DCE7E5B}" destId="{F4B4B452-7D86-461A-82A8-67BF9B792582}" srcOrd="0" destOrd="0" presId="urn:microsoft.com/office/officeart/2005/8/layout/hierarchy2"/>
    <dgm:cxn modelId="{DADA49B6-8378-4AC4-AFFB-1EFF51109E9D}" type="presParOf" srcId="{F4B4B452-7D86-461A-82A8-67BF9B792582}" destId="{8DF16186-6F53-4E24-99A0-9EDE9686EAFD}" srcOrd="0" destOrd="0" presId="urn:microsoft.com/office/officeart/2005/8/layout/hierarchy2"/>
    <dgm:cxn modelId="{D3CEDFA4-BE5F-40C6-8B5A-EC42E5E4C770}" type="presParOf" srcId="{F4B4B452-7D86-461A-82A8-67BF9B792582}" destId="{F51E539E-E823-4BA5-BA1D-0AD1EACA56D3}" srcOrd="1" destOrd="0" presId="urn:microsoft.com/office/officeart/2005/8/layout/hierarchy2"/>
    <dgm:cxn modelId="{B9E45CC0-1DDA-4994-A822-A35D50A1DBCB}" type="presParOf" srcId="{F51E539E-E823-4BA5-BA1D-0AD1EACA56D3}" destId="{9B1D9D15-B55A-455B-B259-164AFB8D1441}" srcOrd="0" destOrd="0" presId="urn:microsoft.com/office/officeart/2005/8/layout/hierarchy2"/>
    <dgm:cxn modelId="{B6FFFC11-F820-4F2C-B35F-C6E601B7B065}" type="presParOf" srcId="{9B1D9D15-B55A-455B-B259-164AFB8D1441}" destId="{10417252-5B1B-45BF-AE26-CB04CF0977E0}" srcOrd="0" destOrd="0" presId="urn:microsoft.com/office/officeart/2005/8/layout/hierarchy2"/>
    <dgm:cxn modelId="{9533C19A-3F50-4701-A760-FF75D9B609AC}" type="presParOf" srcId="{F51E539E-E823-4BA5-BA1D-0AD1EACA56D3}" destId="{FF0F6FA5-26DD-4383-B008-EE4EBFCA70F7}" srcOrd="1" destOrd="0" presId="urn:microsoft.com/office/officeart/2005/8/layout/hierarchy2"/>
    <dgm:cxn modelId="{03ADDA02-FF00-4A55-A011-F45B69A8043B}" type="presParOf" srcId="{FF0F6FA5-26DD-4383-B008-EE4EBFCA70F7}" destId="{BDA4EB0E-7649-4F5C-B516-AE4C4A1AF0DA}" srcOrd="0" destOrd="0" presId="urn:microsoft.com/office/officeart/2005/8/layout/hierarchy2"/>
    <dgm:cxn modelId="{F4BFEBE4-B9DF-483A-B826-FDBE078B8BA9}" type="presParOf" srcId="{FF0F6FA5-26DD-4383-B008-EE4EBFCA70F7}" destId="{770AB9EE-1804-4198-8844-E6D2EF9AD41A}" srcOrd="1" destOrd="0" presId="urn:microsoft.com/office/officeart/2005/8/layout/hierarchy2"/>
    <dgm:cxn modelId="{3B3556D0-C3AB-485F-8B45-A51FA91F6262}" type="presParOf" srcId="{F51E539E-E823-4BA5-BA1D-0AD1EACA56D3}" destId="{42022540-3620-4DF8-89C8-95FAA24EC08E}" srcOrd="2" destOrd="0" presId="urn:microsoft.com/office/officeart/2005/8/layout/hierarchy2"/>
    <dgm:cxn modelId="{795682B5-FA0A-4AAD-82AD-A18242C3BC94}" type="presParOf" srcId="{42022540-3620-4DF8-89C8-95FAA24EC08E}" destId="{10BC69EE-366F-4A1C-8D94-1598BB7874A7}" srcOrd="0" destOrd="0" presId="urn:microsoft.com/office/officeart/2005/8/layout/hierarchy2"/>
    <dgm:cxn modelId="{628CC8FE-AF79-4780-A5C7-771ABC510C82}" type="presParOf" srcId="{F51E539E-E823-4BA5-BA1D-0AD1EACA56D3}" destId="{59DDDCF4-C640-446C-9CC2-11F29B865A6B}" srcOrd="3" destOrd="0" presId="urn:microsoft.com/office/officeart/2005/8/layout/hierarchy2"/>
    <dgm:cxn modelId="{BF5911EB-8691-4168-A084-EF6A527A2256}" type="presParOf" srcId="{59DDDCF4-C640-446C-9CC2-11F29B865A6B}" destId="{BD93856D-72E7-4A3F-983E-B25A71A4CA49}" srcOrd="0" destOrd="0" presId="urn:microsoft.com/office/officeart/2005/8/layout/hierarchy2"/>
    <dgm:cxn modelId="{BD8AFB55-0F87-4022-B87A-4F33E811E997}" type="presParOf" srcId="{59DDDCF4-C640-446C-9CC2-11F29B865A6B}" destId="{63B8D5CE-7F72-474B-BCB9-CA1228F6973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A48B2F1-8B56-473E-8313-A39E903F43F3}" type="doc">
      <dgm:prSet loTypeId="urn:microsoft.com/office/officeart/2005/8/layout/hierarchy2" loCatId="hierarchy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hu-HU"/>
        </a:p>
      </dgm:t>
    </dgm:pt>
    <dgm:pt modelId="{B7427E8B-59E0-47DF-9057-BF36200A4210}">
      <dgm:prSet phldrT="[Szöveg]" custT="1"/>
      <dgm:spPr/>
      <dgm:t>
        <a:bodyPr/>
        <a:lstStyle/>
        <a:p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Other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business </a:t>
          </a:r>
          <a:r>
            <a:rPr lang="hu-HU" sz="3200" b="1" i="0" u="none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organisations</a:t>
          </a:r>
          <a:r>
            <a:rPr lang="hu-HU" sz="3200" b="1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hu-HU" sz="3200" b="1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12C7B-E35A-4ED6-B7AC-6EDB7454B085}" type="parTrans" cxnId="{C8E0AA53-4C2D-4DE3-9C6C-9EBE8CFDD805}">
      <dgm:prSet/>
      <dgm:spPr/>
      <dgm:t>
        <a:bodyPr/>
        <a:lstStyle/>
        <a:p>
          <a:endParaRPr lang="hu-HU"/>
        </a:p>
      </dgm:t>
    </dgm:pt>
    <dgm:pt modelId="{1694ACA9-A1F9-4523-9840-EC06A81A0AF5}" type="sibTrans" cxnId="{C8E0AA53-4C2D-4DE3-9C6C-9EBE8CFDD805}">
      <dgm:prSet/>
      <dgm:spPr/>
      <dgm:t>
        <a:bodyPr/>
        <a:lstStyle/>
        <a:p>
          <a:endParaRPr lang="hu-HU"/>
        </a:p>
      </dgm:t>
    </dgm:pt>
    <dgm:pt modelId="{8EEF494E-9300-4F2B-ABE6-E615D44706A7}">
      <dgm:prSet phldrT="[Szöveg]" custT="1"/>
      <dgm:spPr/>
      <dgm:t>
        <a:bodyPr/>
        <a:lstStyle/>
        <a:p>
          <a:pPr rtl="0"/>
          <a:r>
            <a:rPr lang="en-US" sz="2400" b="0" i="0" u="none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exclusively in the field of event management, travel management</a:t>
          </a:r>
          <a:endParaRPr lang="nn-NO" sz="2400" b="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6A4A93-20BE-42DA-8FC3-221FF685E178}" type="parTrans" cxnId="{DA5C756A-25B4-4BE5-9E7C-5F08C71AFFDE}">
      <dgm:prSet/>
      <dgm:spPr/>
      <dgm:t>
        <a:bodyPr/>
        <a:lstStyle/>
        <a:p>
          <a:endParaRPr lang="hu-HU"/>
        </a:p>
      </dgm:t>
    </dgm:pt>
    <dgm:pt modelId="{ED2D8F43-F79B-4546-8869-A88C6E11B9CE}" type="sibTrans" cxnId="{DA5C756A-25B4-4BE5-9E7C-5F08C71AFFDE}">
      <dgm:prSet/>
      <dgm:spPr/>
      <dgm:t>
        <a:bodyPr/>
        <a:lstStyle/>
        <a:p>
          <a:endParaRPr lang="hu-HU"/>
        </a:p>
      </dgm:t>
    </dgm:pt>
    <dgm:pt modelId="{195D8A0A-B8E5-408D-A499-DDD01DCE7E5B}" type="pres">
      <dgm:prSet presAssocID="{1A48B2F1-8B56-473E-8313-A39E903F43F3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hu-HU"/>
        </a:p>
      </dgm:t>
    </dgm:pt>
    <dgm:pt modelId="{F4B4B452-7D86-461A-82A8-67BF9B792582}" type="pres">
      <dgm:prSet presAssocID="{B7427E8B-59E0-47DF-9057-BF36200A4210}" presName="root1" presStyleCnt="0"/>
      <dgm:spPr/>
    </dgm:pt>
    <dgm:pt modelId="{8DF16186-6F53-4E24-99A0-9EDE9686EAFD}" type="pres">
      <dgm:prSet presAssocID="{B7427E8B-59E0-47DF-9057-BF36200A4210}" presName="LevelOneTextNode" presStyleLbl="node0" presStyleIdx="0" presStyleCnt="1" custScaleX="179799" custScaleY="317756" custLinFactNeighborX="26152" custLinFactNeighborY="14576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F51E539E-E823-4BA5-BA1D-0AD1EACA56D3}" type="pres">
      <dgm:prSet presAssocID="{B7427E8B-59E0-47DF-9057-BF36200A4210}" presName="level2hierChild" presStyleCnt="0"/>
      <dgm:spPr/>
    </dgm:pt>
    <dgm:pt modelId="{9B1D9D15-B55A-455B-B259-164AFB8D1441}" type="pres">
      <dgm:prSet presAssocID="{8D6A4A93-20BE-42DA-8FC3-221FF685E178}" presName="conn2-1" presStyleLbl="parChTrans1D2" presStyleIdx="0" presStyleCnt="1"/>
      <dgm:spPr/>
      <dgm:t>
        <a:bodyPr/>
        <a:lstStyle/>
        <a:p>
          <a:endParaRPr lang="hu-HU"/>
        </a:p>
      </dgm:t>
    </dgm:pt>
    <dgm:pt modelId="{10417252-5B1B-45BF-AE26-CB04CF0977E0}" type="pres">
      <dgm:prSet presAssocID="{8D6A4A93-20BE-42DA-8FC3-221FF685E178}" presName="connTx" presStyleLbl="parChTrans1D2" presStyleIdx="0" presStyleCnt="1"/>
      <dgm:spPr/>
      <dgm:t>
        <a:bodyPr/>
        <a:lstStyle/>
        <a:p>
          <a:endParaRPr lang="hu-HU"/>
        </a:p>
      </dgm:t>
    </dgm:pt>
    <dgm:pt modelId="{FF0F6FA5-26DD-4383-B008-EE4EBFCA70F7}" type="pres">
      <dgm:prSet presAssocID="{8EEF494E-9300-4F2B-ABE6-E615D44706A7}" presName="root2" presStyleCnt="0"/>
      <dgm:spPr/>
    </dgm:pt>
    <dgm:pt modelId="{BDA4EB0E-7649-4F5C-B516-AE4C4A1AF0DA}" type="pres">
      <dgm:prSet presAssocID="{8EEF494E-9300-4F2B-ABE6-E615D44706A7}" presName="LevelTwoTextNode" presStyleLbl="node2" presStyleIdx="0" presStyleCnt="1" custLinFactNeighborX="42812" custLinFactNeighborY="405">
        <dgm:presLayoutVars>
          <dgm:chPref val="3"/>
        </dgm:presLayoutVars>
      </dgm:prSet>
      <dgm:spPr/>
      <dgm:t>
        <a:bodyPr/>
        <a:lstStyle/>
        <a:p>
          <a:endParaRPr lang="hu-HU"/>
        </a:p>
      </dgm:t>
    </dgm:pt>
    <dgm:pt modelId="{770AB9EE-1804-4198-8844-E6D2EF9AD41A}" type="pres">
      <dgm:prSet presAssocID="{8EEF494E-9300-4F2B-ABE6-E615D44706A7}" presName="level3hierChild" presStyleCnt="0"/>
      <dgm:spPr/>
    </dgm:pt>
  </dgm:ptLst>
  <dgm:cxnLst>
    <dgm:cxn modelId="{1F4DDFC2-E9D7-414D-A6B8-7F1535D00709}" type="presOf" srcId="{1A48B2F1-8B56-473E-8313-A39E903F43F3}" destId="{195D8A0A-B8E5-408D-A499-DDD01DCE7E5B}" srcOrd="0" destOrd="0" presId="urn:microsoft.com/office/officeart/2005/8/layout/hierarchy2"/>
    <dgm:cxn modelId="{DA5C756A-25B4-4BE5-9E7C-5F08C71AFFDE}" srcId="{B7427E8B-59E0-47DF-9057-BF36200A4210}" destId="{8EEF494E-9300-4F2B-ABE6-E615D44706A7}" srcOrd="0" destOrd="0" parTransId="{8D6A4A93-20BE-42DA-8FC3-221FF685E178}" sibTransId="{ED2D8F43-F79B-4546-8869-A88C6E11B9CE}"/>
    <dgm:cxn modelId="{A3E77364-7CC8-4CA7-9551-E2E56D10EFAE}" type="presOf" srcId="{8D6A4A93-20BE-42DA-8FC3-221FF685E178}" destId="{10417252-5B1B-45BF-AE26-CB04CF0977E0}" srcOrd="1" destOrd="0" presId="urn:microsoft.com/office/officeart/2005/8/layout/hierarchy2"/>
    <dgm:cxn modelId="{219554BF-E2D5-4C38-91C0-7DA5604BDFC9}" type="presOf" srcId="{B7427E8B-59E0-47DF-9057-BF36200A4210}" destId="{8DF16186-6F53-4E24-99A0-9EDE9686EAFD}" srcOrd="0" destOrd="0" presId="urn:microsoft.com/office/officeart/2005/8/layout/hierarchy2"/>
    <dgm:cxn modelId="{3844E9B6-1D96-4C04-91F8-98997648D4C7}" type="presOf" srcId="{8EEF494E-9300-4F2B-ABE6-E615D44706A7}" destId="{BDA4EB0E-7649-4F5C-B516-AE4C4A1AF0DA}" srcOrd="0" destOrd="0" presId="urn:microsoft.com/office/officeart/2005/8/layout/hierarchy2"/>
    <dgm:cxn modelId="{C8E0AA53-4C2D-4DE3-9C6C-9EBE8CFDD805}" srcId="{1A48B2F1-8B56-473E-8313-A39E903F43F3}" destId="{B7427E8B-59E0-47DF-9057-BF36200A4210}" srcOrd="0" destOrd="0" parTransId="{44E12C7B-E35A-4ED6-B7AC-6EDB7454B085}" sibTransId="{1694ACA9-A1F9-4523-9840-EC06A81A0AF5}"/>
    <dgm:cxn modelId="{AAECE06F-FEEA-4D4D-9479-FB8C752BB16C}" type="presOf" srcId="{8D6A4A93-20BE-42DA-8FC3-221FF685E178}" destId="{9B1D9D15-B55A-455B-B259-164AFB8D1441}" srcOrd="0" destOrd="0" presId="urn:microsoft.com/office/officeart/2005/8/layout/hierarchy2"/>
    <dgm:cxn modelId="{AEB1C1D1-FD33-4124-AED2-68C9B64E10EE}" type="presParOf" srcId="{195D8A0A-B8E5-408D-A499-DDD01DCE7E5B}" destId="{F4B4B452-7D86-461A-82A8-67BF9B792582}" srcOrd="0" destOrd="0" presId="urn:microsoft.com/office/officeart/2005/8/layout/hierarchy2"/>
    <dgm:cxn modelId="{DADA49B6-8378-4AC4-AFFB-1EFF51109E9D}" type="presParOf" srcId="{F4B4B452-7D86-461A-82A8-67BF9B792582}" destId="{8DF16186-6F53-4E24-99A0-9EDE9686EAFD}" srcOrd="0" destOrd="0" presId="urn:microsoft.com/office/officeart/2005/8/layout/hierarchy2"/>
    <dgm:cxn modelId="{D3CEDFA4-BE5F-40C6-8B5A-EC42E5E4C770}" type="presParOf" srcId="{F4B4B452-7D86-461A-82A8-67BF9B792582}" destId="{F51E539E-E823-4BA5-BA1D-0AD1EACA56D3}" srcOrd="1" destOrd="0" presId="urn:microsoft.com/office/officeart/2005/8/layout/hierarchy2"/>
    <dgm:cxn modelId="{B9E45CC0-1DDA-4994-A822-A35D50A1DBCB}" type="presParOf" srcId="{F51E539E-E823-4BA5-BA1D-0AD1EACA56D3}" destId="{9B1D9D15-B55A-455B-B259-164AFB8D1441}" srcOrd="0" destOrd="0" presId="urn:microsoft.com/office/officeart/2005/8/layout/hierarchy2"/>
    <dgm:cxn modelId="{B6FFFC11-F820-4F2C-B35F-C6E601B7B065}" type="presParOf" srcId="{9B1D9D15-B55A-455B-B259-164AFB8D1441}" destId="{10417252-5B1B-45BF-AE26-CB04CF0977E0}" srcOrd="0" destOrd="0" presId="urn:microsoft.com/office/officeart/2005/8/layout/hierarchy2"/>
    <dgm:cxn modelId="{9533C19A-3F50-4701-A760-FF75D9B609AC}" type="presParOf" srcId="{F51E539E-E823-4BA5-BA1D-0AD1EACA56D3}" destId="{FF0F6FA5-26DD-4383-B008-EE4EBFCA70F7}" srcOrd="1" destOrd="0" presId="urn:microsoft.com/office/officeart/2005/8/layout/hierarchy2"/>
    <dgm:cxn modelId="{03ADDA02-FF00-4A55-A011-F45B69A8043B}" type="presParOf" srcId="{FF0F6FA5-26DD-4383-B008-EE4EBFCA70F7}" destId="{BDA4EB0E-7649-4F5C-B516-AE4C4A1AF0DA}" srcOrd="0" destOrd="0" presId="urn:microsoft.com/office/officeart/2005/8/layout/hierarchy2"/>
    <dgm:cxn modelId="{F4BFEBE4-B9DF-483A-B826-FDBE078B8BA9}" type="presParOf" srcId="{FF0F6FA5-26DD-4383-B008-EE4EBFCA70F7}" destId="{770AB9EE-1804-4198-8844-E6D2EF9AD41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16186-6F53-4E24-99A0-9EDE9686EAFD}">
      <dsp:nvSpPr>
        <dsp:cNvPr id="0" name=""/>
        <dsp:cNvSpPr/>
      </dsp:nvSpPr>
      <dsp:spPr>
        <a:xfrm>
          <a:off x="871375" y="118337"/>
          <a:ext cx="5061279" cy="44723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sng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Accommodation</a:t>
          </a:r>
          <a:r>
            <a:rPr lang="hu-HU" sz="3200" b="1" i="0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hotels, guesthouses, campsites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Hungary</a:t>
          </a:r>
          <a:r>
            <a:rPr lang="en-US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and abroad</a:t>
          </a:r>
          <a:endParaRPr lang="hu-H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02366" y="249328"/>
        <a:ext cx="4799297" cy="4210378"/>
      </dsp:txXfrm>
    </dsp:sp>
    <dsp:sp modelId="{9B1D9D15-B55A-455B-B259-164AFB8D1441}">
      <dsp:nvSpPr>
        <dsp:cNvPr id="0" name=""/>
        <dsp:cNvSpPr/>
      </dsp:nvSpPr>
      <dsp:spPr>
        <a:xfrm rot="20188611">
          <a:off x="5780472" y="1596392"/>
          <a:ext cx="3662590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3662590" y="27219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300" kern="1200"/>
        </a:p>
      </dsp:txBody>
      <dsp:txXfrm>
        <a:off x="7520203" y="1532047"/>
        <a:ext cx="183129" cy="183129"/>
      </dsp:txXfrm>
    </dsp:sp>
    <dsp:sp modelId="{BDA4EB0E-7649-4F5C-B516-AE4C4A1AF0DA}">
      <dsp:nvSpPr>
        <dsp:cNvPr id="0" name=""/>
        <dsp:cNvSpPr/>
      </dsp:nvSpPr>
      <dsp:spPr>
        <a:xfrm>
          <a:off x="9290880" y="188964"/>
          <a:ext cx="2814965" cy="14074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
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receptionist</a:t>
          </a:r>
          <a:endParaRPr lang="nn-NO" sz="20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32104" y="230188"/>
        <a:ext cx="2732517" cy="1325034"/>
      </dsp:txXfrm>
    </dsp:sp>
    <dsp:sp modelId="{42022540-3620-4DF8-89C8-95FAA24EC08E}">
      <dsp:nvSpPr>
        <dsp:cNvPr id="0" name=""/>
        <dsp:cNvSpPr/>
      </dsp:nvSpPr>
      <dsp:spPr>
        <a:xfrm rot="25041">
          <a:off x="5932610" y="2339529"/>
          <a:ext cx="3358314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3358314" y="27219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200" kern="1200"/>
        </a:p>
      </dsp:txBody>
      <dsp:txXfrm>
        <a:off x="7527810" y="2282791"/>
        <a:ext cx="167915" cy="167915"/>
      </dsp:txXfrm>
    </dsp:sp>
    <dsp:sp modelId="{BD93856D-72E7-4A3F-983E-B25A71A4CA49}">
      <dsp:nvSpPr>
        <dsp:cNvPr id="0" name=""/>
        <dsp:cNvSpPr/>
      </dsp:nvSpPr>
      <dsp:spPr>
        <a:xfrm>
          <a:off x="9290880" y="1675238"/>
          <a:ext cx="2814965" cy="14074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
sales, marketing, finance, HR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32104" y="1716462"/>
        <a:ext cx="2732517" cy="1325034"/>
      </dsp:txXfrm>
    </dsp:sp>
    <dsp:sp modelId="{F7BF78BD-A50E-45CC-88C8-45494A7A8673}">
      <dsp:nvSpPr>
        <dsp:cNvPr id="0" name=""/>
        <dsp:cNvSpPr/>
      </dsp:nvSpPr>
      <dsp:spPr>
        <a:xfrm rot="1449614">
          <a:off x="5769977" y="3087409"/>
          <a:ext cx="3714292" cy="54438"/>
        </a:xfrm>
        <a:custGeom>
          <a:avLst/>
          <a:gdLst/>
          <a:ahLst/>
          <a:cxnLst/>
          <a:rect l="0" t="0" r="0" b="0"/>
          <a:pathLst>
            <a:path>
              <a:moveTo>
                <a:pt x="0" y="27219"/>
              </a:moveTo>
              <a:lnTo>
                <a:pt x="3714292" y="27219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400" kern="1200"/>
        </a:p>
      </dsp:txBody>
      <dsp:txXfrm>
        <a:off x="7534266" y="3021771"/>
        <a:ext cx="185714" cy="185714"/>
      </dsp:txXfrm>
    </dsp:sp>
    <dsp:sp modelId="{BE6C1B22-BB1E-41F3-84C0-61C676AEC8B1}">
      <dsp:nvSpPr>
        <dsp:cNvPr id="0" name=""/>
        <dsp:cNvSpPr/>
      </dsp:nvSpPr>
      <dsp:spPr>
        <a:xfrm>
          <a:off x="9321592" y="3170998"/>
          <a:ext cx="2814965" cy="140748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hotel wellness and health tourism departments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62816" y="3212222"/>
        <a:ext cx="2732517" cy="1325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16186-6F53-4E24-99A0-9EDE9686EAFD}">
      <dsp:nvSpPr>
        <dsp:cNvPr id="0" name=""/>
        <dsp:cNvSpPr/>
      </dsp:nvSpPr>
      <dsp:spPr>
        <a:xfrm>
          <a:off x="844849" y="8293"/>
          <a:ext cx="5257200" cy="4645484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i="0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Hospitality</a:t>
          </a:r>
          <a:r>
            <a:rPr lang="en-US" sz="3200" b="1" i="0" u="sng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only </a:t>
          </a:r>
          <a:r>
            <a:rPr lang="en-US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in a minimum four-star hotel environment in Hungary and abroad</a:t>
          </a:r>
          <a:endParaRPr lang="hu-HU" sz="3200" b="1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80911" y="144355"/>
        <a:ext cx="4985076" cy="4373360"/>
      </dsp:txXfrm>
    </dsp:sp>
    <dsp:sp modelId="{9B1D9D15-B55A-455B-B259-164AFB8D1441}">
      <dsp:nvSpPr>
        <dsp:cNvPr id="0" name=""/>
        <dsp:cNvSpPr/>
      </dsp:nvSpPr>
      <dsp:spPr>
        <a:xfrm rot="20477500">
          <a:off x="6016146" y="1781274"/>
          <a:ext cx="3251671" cy="56546"/>
        </a:xfrm>
        <a:custGeom>
          <a:avLst/>
          <a:gdLst/>
          <a:ahLst/>
          <a:cxnLst/>
          <a:rect l="0" t="0" r="0" b="0"/>
          <a:pathLst>
            <a:path>
              <a:moveTo>
                <a:pt x="0" y="28273"/>
              </a:moveTo>
              <a:lnTo>
                <a:pt x="3251671" y="28273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200" kern="1200"/>
        </a:p>
      </dsp:txBody>
      <dsp:txXfrm>
        <a:off x="7560690" y="1728256"/>
        <a:ext cx="162583" cy="162583"/>
      </dsp:txXfrm>
    </dsp:sp>
    <dsp:sp modelId="{BDA4EB0E-7649-4F5C-B516-AE4C4A1AF0DA}">
      <dsp:nvSpPr>
        <dsp:cNvPr id="0" name=""/>
        <dsp:cNvSpPr/>
      </dsp:nvSpPr>
      <dsp:spPr>
        <a:xfrm>
          <a:off x="9181914" y="557076"/>
          <a:ext cx="2923931" cy="1461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
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waiter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bartender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receptionist</a:t>
          </a:r>
          <a:endParaRPr lang="nn-NO" sz="20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24733" y="599895"/>
        <a:ext cx="2838293" cy="1376327"/>
      </dsp:txXfrm>
    </dsp:sp>
    <dsp:sp modelId="{42022540-3620-4DF8-89C8-95FAA24EC08E}">
      <dsp:nvSpPr>
        <dsp:cNvPr id="0" name=""/>
        <dsp:cNvSpPr/>
      </dsp:nvSpPr>
      <dsp:spPr>
        <a:xfrm rot="1074075">
          <a:off x="6023704" y="2800184"/>
          <a:ext cx="3236554" cy="56546"/>
        </a:xfrm>
        <a:custGeom>
          <a:avLst/>
          <a:gdLst/>
          <a:ahLst/>
          <a:cxnLst/>
          <a:rect l="0" t="0" r="0" b="0"/>
          <a:pathLst>
            <a:path>
              <a:moveTo>
                <a:pt x="0" y="28273"/>
              </a:moveTo>
              <a:lnTo>
                <a:pt x="3236554" y="28273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200" kern="1200"/>
        </a:p>
      </dsp:txBody>
      <dsp:txXfrm>
        <a:off x="7561068" y="2747543"/>
        <a:ext cx="161827" cy="161827"/>
      </dsp:txXfrm>
    </dsp:sp>
    <dsp:sp modelId="{BD93856D-72E7-4A3F-983E-B25A71A4CA49}">
      <dsp:nvSpPr>
        <dsp:cNvPr id="0" name=""/>
        <dsp:cNvSpPr/>
      </dsp:nvSpPr>
      <dsp:spPr>
        <a:xfrm>
          <a:off x="9181914" y="2594896"/>
          <a:ext cx="2923931" cy="146196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
sales, marketing, PR, HR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24733" y="2637715"/>
        <a:ext cx="2838293" cy="13763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16186-6F53-4E24-99A0-9EDE9686EAFD}">
      <dsp:nvSpPr>
        <dsp:cNvPr id="0" name=""/>
        <dsp:cNvSpPr/>
      </dsp:nvSpPr>
      <dsp:spPr>
        <a:xfrm>
          <a:off x="839701" y="3752"/>
          <a:ext cx="5262339" cy="46500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Travel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agency</a:t>
          </a:r>
          <a:endParaRPr lang="hu-HU" sz="3200" b="1" i="0" u="none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75896" y="139947"/>
        <a:ext cx="4989949" cy="4377635"/>
      </dsp:txXfrm>
    </dsp:sp>
    <dsp:sp modelId="{9B1D9D15-B55A-455B-B259-164AFB8D1441}">
      <dsp:nvSpPr>
        <dsp:cNvPr id="0" name=""/>
        <dsp:cNvSpPr/>
      </dsp:nvSpPr>
      <dsp:spPr>
        <a:xfrm rot="20479727">
          <a:off x="6016413" y="1779604"/>
          <a:ext cx="3253982" cy="56601"/>
        </a:xfrm>
        <a:custGeom>
          <a:avLst/>
          <a:gdLst/>
          <a:ahLst/>
          <a:cxnLst/>
          <a:rect l="0" t="0" r="0" b="0"/>
          <a:pathLst>
            <a:path>
              <a:moveTo>
                <a:pt x="0" y="28300"/>
              </a:moveTo>
              <a:lnTo>
                <a:pt x="3253982" y="2830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200" kern="1200"/>
        </a:p>
      </dsp:txBody>
      <dsp:txXfrm>
        <a:off x="7562055" y="1726555"/>
        <a:ext cx="162699" cy="162699"/>
      </dsp:txXfrm>
    </dsp:sp>
    <dsp:sp modelId="{BDA4EB0E-7649-4F5C-B516-AE4C4A1AF0DA}">
      <dsp:nvSpPr>
        <dsp:cNvPr id="0" name=""/>
        <dsp:cNvSpPr/>
      </dsp:nvSpPr>
      <dsp:spPr>
        <a:xfrm>
          <a:off x="9184769" y="555346"/>
          <a:ext cx="2926790" cy="1463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
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tourist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information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officer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travel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agent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tour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guide</a:t>
          </a:r>
          <a:endParaRPr lang="nn-NO" sz="20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27630" y="598207"/>
        <a:ext cx="2841068" cy="1377673"/>
      </dsp:txXfrm>
    </dsp:sp>
    <dsp:sp modelId="{42022540-3620-4DF8-89C8-95FAA24EC08E}">
      <dsp:nvSpPr>
        <dsp:cNvPr id="0" name=""/>
        <dsp:cNvSpPr/>
      </dsp:nvSpPr>
      <dsp:spPr>
        <a:xfrm rot="1076419">
          <a:off x="6023265" y="2799509"/>
          <a:ext cx="3240278" cy="56601"/>
        </a:xfrm>
        <a:custGeom>
          <a:avLst/>
          <a:gdLst/>
          <a:ahLst/>
          <a:cxnLst/>
          <a:rect l="0" t="0" r="0" b="0"/>
          <a:pathLst>
            <a:path>
              <a:moveTo>
                <a:pt x="0" y="28300"/>
              </a:moveTo>
              <a:lnTo>
                <a:pt x="3240278" y="2830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200" kern="1200"/>
        </a:p>
      </dsp:txBody>
      <dsp:txXfrm>
        <a:off x="7562398" y="2746803"/>
        <a:ext cx="162013" cy="162013"/>
      </dsp:txXfrm>
    </dsp:sp>
    <dsp:sp modelId="{BD93856D-72E7-4A3F-983E-B25A71A4CA49}">
      <dsp:nvSpPr>
        <dsp:cNvPr id="0" name=""/>
        <dsp:cNvSpPr/>
      </dsp:nvSpPr>
      <dsp:spPr>
        <a:xfrm>
          <a:off x="9184769" y="2595158"/>
          <a:ext cx="2926790" cy="1463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sector: 
marketing, finance, HR, sales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227630" y="2638019"/>
        <a:ext cx="2841068" cy="137767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2D4AC8-392A-44E1-BCC0-3CBDEC176928}">
      <dsp:nvSpPr>
        <dsp:cNvPr id="0" name=""/>
        <dsp:cNvSpPr/>
      </dsp:nvSpPr>
      <dsp:spPr>
        <a:xfrm>
          <a:off x="8971942" y="2970008"/>
          <a:ext cx="363285" cy="24162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6203"/>
              </a:lnTo>
              <a:lnTo>
                <a:pt x="363285" y="2416203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DD38F0-8B57-4C98-9422-75CF71EAC69C}">
      <dsp:nvSpPr>
        <dsp:cNvPr id="0" name=""/>
        <dsp:cNvSpPr/>
      </dsp:nvSpPr>
      <dsp:spPr>
        <a:xfrm>
          <a:off x="8971942" y="2970008"/>
          <a:ext cx="363285" cy="9499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9960"/>
              </a:lnTo>
              <a:lnTo>
                <a:pt x="363285" y="949960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356F9E-D40B-46F3-824E-ABE56F558A7F}">
      <dsp:nvSpPr>
        <dsp:cNvPr id="0" name=""/>
        <dsp:cNvSpPr/>
      </dsp:nvSpPr>
      <dsp:spPr>
        <a:xfrm>
          <a:off x="5874780" y="1035218"/>
          <a:ext cx="4065922" cy="4336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838"/>
              </a:lnTo>
              <a:lnTo>
                <a:pt x="4065922" y="216838"/>
              </a:lnTo>
              <a:lnTo>
                <a:pt x="4065922" y="433677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138A39-7F65-4B9D-A966-24212C52008E}">
      <dsp:nvSpPr>
        <dsp:cNvPr id="0" name=""/>
        <dsp:cNvSpPr/>
      </dsp:nvSpPr>
      <dsp:spPr>
        <a:xfrm>
          <a:off x="6277113" y="2991527"/>
          <a:ext cx="336493" cy="9499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9960"/>
              </a:lnTo>
              <a:lnTo>
                <a:pt x="336493" y="949960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F17C6F-3F5D-4A5F-8C00-AC793AA494D5}">
      <dsp:nvSpPr>
        <dsp:cNvPr id="0" name=""/>
        <dsp:cNvSpPr/>
      </dsp:nvSpPr>
      <dsp:spPr>
        <a:xfrm>
          <a:off x="5874780" y="1035218"/>
          <a:ext cx="1299648" cy="4336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6838"/>
              </a:lnTo>
              <a:lnTo>
                <a:pt x="1299648" y="216838"/>
              </a:lnTo>
              <a:lnTo>
                <a:pt x="1299648" y="433677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B53C5F-CCCC-4178-A687-7F864DD90F07}">
      <dsp:nvSpPr>
        <dsp:cNvPr id="0" name=""/>
        <dsp:cNvSpPr/>
      </dsp:nvSpPr>
      <dsp:spPr>
        <a:xfrm>
          <a:off x="3581318" y="3045541"/>
          <a:ext cx="339631" cy="24162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6203"/>
              </a:lnTo>
              <a:lnTo>
                <a:pt x="339631" y="2416203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82D57A-3EE8-4A2E-B86A-5D99453BE084}">
      <dsp:nvSpPr>
        <dsp:cNvPr id="0" name=""/>
        <dsp:cNvSpPr/>
      </dsp:nvSpPr>
      <dsp:spPr>
        <a:xfrm>
          <a:off x="3581318" y="3045541"/>
          <a:ext cx="339631" cy="9499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9960"/>
              </a:lnTo>
              <a:lnTo>
                <a:pt x="339631" y="949960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0D5C56-8F80-4546-A2C6-0AEABC8F4373}">
      <dsp:nvSpPr>
        <dsp:cNvPr id="0" name=""/>
        <dsp:cNvSpPr/>
      </dsp:nvSpPr>
      <dsp:spPr>
        <a:xfrm>
          <a:off x="4487002" y="1035218"/>
          <a:ext cx="1387778" cy="433677"/>
        </a:xfrm>
        <a:custGeom>
          <a:avLst/>
          <a:gdLst/>
          <a:ahLst/>
          <a:cxnLst/>
          <a:rect l="0" t="0" r="0" b="0"/>
          <a:pathLst>
            <a:path>
              <a:moveTo>
                <a:pt x="1387778" y="0"/>
              </a:moveTo>
              <a:lnTo>
                <a:pt x="1387778" y="216838"/>
              </a:lnTo>
              <a:lnTo>
                <a:pt x="0" y="216838"/>
              </a:lnTo>
              <a:lnTo>
                <a:pt x="0" y="433677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2A9C77-4999-4571-85A8-EDE4ACD3B3B8}">
      <dsp:nvSpPr>
        <dsp:cNvPr id="0" name=""/>
        <dsp:cNvSpPr/>
      </dsp:nvSpPr>
      <dsp:spPr>
        <a:xfrm>
          <a:off x="830237" y="3081680"/>
          <a:ext cx="348497" cy="24162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6203"/>
              </a:lnTo>
              <a:lnTo>
                <a:pt x="348497" y="2416203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857FBE6-AD2C-44C0-AFE6-D3B017C687B6}">
      <dsp:nvSpPr>
        <dsp:cNvPr id="0" name=""/>
        <dsp:cNvSpPr/>
      </dsp:nvSpPr>
      <dsp:spPr>
        <a:xfrm>
          <a:off x="830237" y="3081680"/>
          <a:ext cx="348497" cy="9499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49960"/>
              </a:lnTo>
              <a:lnTo>
                <a:pt x="348497" y="949960"/>
              </a:lnTo>
            </a:path>
          </a:pathLst>
        </a:custGeom>
        <a:noFill/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285B37-40C1-424C-B058-2FC312C11DEF}">
      <dsp:nvSpPr>
        <dsp:cNvPr id="0" name=""/>
        <dsp:cNvSpPr/>
      </dsp:nvSpPr>
      <dsp:spPr>
        <a:xfrm>
          <a:off x="1759562" y="1035218"/>
          <a:ext cx="4115217" cy="433677"/>
        </a:xfrm>
        <a:custGeom>
          <a:avLst/>
          <a:gdLst/>
          <a:ahLst/>
          <a:cxnLst/>
          <a:rect l="0" t="0" r="0" b="0"/>
          <a:pathLst>
            <a:path>
              <a:moveTo>
                <a:pt x="4115217" y="0"/>
              </a:moveTo>
              <a:lnTo>
                <a:pt x="4115217" y="216838"/>
              </a:lnTo>
              <a:lnTo>
                <a:pt x="0" y="216838"/>
              </a:lnTo>
              <a:lnTo>
                <a:pt x="0" y="433677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847E-BA57-4766-A754-65CB80EECD7E}">
      <dsp:nvSpPr>
        <dsp:cNvPr id="0" name=""/>
        <dsp:cNvSpPr/>
      </dsp:nvSpPr>
      <dsp:spPr>
        <a:xfrm>
          <a:off x="3696996" y="2653"/>
          <a:ext cx="4355567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Tourism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destination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management</a:t>
          </a:r>
          <a:endParaRPr lang="hu-HU" sz="3200" b="1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96996" y="2653"/>
        <a:ext cx="4355567" cy="1032565"/>
      </dsp:txXfrm>
    </dsp:sp>
    <dsp:sp modelId="{53C0DC71-E15B-49F1-A2A6-AEF75228E1BA}">
      <dsp:nvSpPr>
        <dsp:cNvPr id="0" name=""/>
        <dsp:cNvSpPr/>
      </dsp:nvSpPr>
      <dsp:spPr>
        <a:xfrm>
          <a:off x="597906" y="1468896"/>
          <a:ext cx="2323313" cy="161278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Tourist destination management organisations or tourist associations</a:t>
          </a:r>
          <a:endParaRPr lang="nn-NO" sz="2000" b="0" i="0" u="none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7906" y="1468896"/>
        <a:ext cx="2323313" cy="1612784"/>
      </dsp:txXfrm>
    </dsp:sp>
    <dsp:sp modelId="{F5CD1020-EAD9-4244-A8F5-DEB16C7296DA}">
      <dsp:nvSpPr>
        <dsp:cNvPr id="0" name=""/>
        <dsp:cNvSpPr/>
      </dsp:nvSpPr>
      <dsp:spPr>
        <a:xfrm>
          <a:off x="1178734" y="3515358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tourist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information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officer</a:t>
          </a:r>
          <a:endParaRPr lang="hu-H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78734" y="3515358"/>
        <a:ext cx="2065131" cy="1032565"/>
      </dsp:txXfrm>
    </dsp:sp>
    <dsp:sp modelId="{4163E9D3-9E1D-476F-845E-3EF25FE7C1E0}">
      <dsp:nvSpPr>
        <dsp:cNvPr id="0" name=""/>
        <dsp:cNvSpPr/>
      </dsp:nvSpPr>
      <dsp:spPr>
        <a:xfrm>
          <a:off x="1178734" y="4981601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marketing,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finance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HR,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78734" y="4981601"/>
        <a:ext cx="2065131" cy="1032565"/>
      </dsp:txXfrm>
    </dsp:sp>
    <dsp:sp modelId="{666E628A-01C0-44B9-A5BD-6926C1330D1A}">
      <dsp:nvSpPr>
        <dsp:cNvPr id="0" name=""/>
        <dsp:cNvSpPr/>
      </dsp:nvSpPr>
      <dsp:spPr>
        <a:xfrm>
          <a:off x="3354897" y="1468896"/>
          <a:ext cx="2264209" cy="1576644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Tourinform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offices</a:t>
          </a:r>
          <a:endParaRPr lang="hu-HU" sz="2000" b="0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354897" y="1468896"/>
        <a:ext cx="2264209" cy="1576644"/>
      </dsp:txXfrm>
    </dsp:sp>
    <dsp:sp modelId="{31B5C949-77CC-4CE8-B959-BB3980779968}">
      <dsp:nvSpPr>
        <dsp:cNvPr id="0" name=""/>
        <dsp:cNvSpPr/>
      </dsp:nvSpPr>
      <dsp:spPr>
        <a:xfrm>
          <a:off x="3920949" y="3479218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tourism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administrator</a:t>
          </a:r>
          <a:endParaRPr lang="hu-H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20949" y="3479218"/>
        <a:ext cx="2065131" cy="1032565"/>
      </dsp:txXfrm>
    </dsp:sp>
    <dsp:sp modelId="{E5DAAC2A-EF72-4AC1-905F-60423426A3DF}">
      <dsp:nvSpPr>
        <dsp:cNvPr id="0" name=""/>
        <dsp:cNvSpPr/>
      </dsp:nvSpPr>
      <dsp:spPr>
        <a:xfrm>
          <a:off x="3920949" y="4945461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marketing,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finance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HR,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20949" y="4945461"/>
        <a:ext cx="2065131" cy="1032565"/>
      </dsp:txXfrm>
    </dsp:sp>
    <dsp:sp modelId="{F8EF8A75-8934-458D-93C3-1563A9232012}">
      <dsp:nvSpPr>
        <dsp:cNvPr id="0" name=""/>
        <dsp:cNvSpPr/>
      </dsp:nvSpPr>
      <dsp:spPr>
        <a:xfrm>
          <a:off x="6052784" y="1468896"/>
          <a:ext cx="2243289" cy="1522631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Municipalities, Leader organisations, Széchenyi Programme Office,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non-governmental</a:t>
          </a:r>
          <a:r>
            <a:rPr lang="hu-HU" sz="16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6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organisations</a:t>
          </a:r>
          <a:endParaRPr lang="hu-HU" sz="1600" b="0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052784" y="1468896"/>
        <a:ext cx="2243289" cy="1522631"/>
      </dsp:txXfrm>
    </dsp:sp>
    <dsp:sp modelId="{18A9E4FD-DB8C-4F88-AF73-EA46BBEA3F2D}">
      <dsp:nvSpPr>
        <dsp:cNvPr id="0" name=""/>
        <dsp:cNvSpPr/>
      </dsp:nvSpPr>
      <dsp:spPr>
        <a:xfrm>
          <a:off x="6613607" y="3425205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for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land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development</a:t>
          </a:r>
          <a:endParaRPr lang="hu-H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613607" y="3425205"/>
        <a:ext cx="2065131" cy="1032565"/>
      </dsp:txXfrm>
    </dsp:sp>
    <dsp:sp modelId="{1B5BB2D6-914C-413E-9C64-33C20A4F7F38}">
      <dsp:nvSpPr>
        <dsp:cNvPr id="0" name=""/>
        <dsp:cNvSpPr/>
      </dsp:nvSpPr>
      <dsp:spPr>
        <a:xfrm>
          <a:off x="8729752" y="1468896"/>
          <a:ext cx="2421903" cy="150111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National parks, protected landscape areas</a:t>
          </a:r>
          <a:endParaRPr lang="hu-HU" sz="2000" b="0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729752" y="1468896"/>
        <a:ext cx="2421903" cy="1501112"/>
      </dsp:txXfrm>
    </dsp:sp>
    <dsp:sp modelId="{9F78B07A-AFB5-4874-B171-D36C58798470}">
      <dsp:nvSpPr>
        <dsp:cNvPr id="0" name=""/>
        <dsp:cNvSpPr/>
      </dsp:nvSpPr>
      <dsp:spPr>
        <a:xfrm>
          <a:off x="9335227" y="3403686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tourism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administrator</a:t>
          </a:r>
          <a:endParaRPr lang="hu-H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35227" y="3403686"/>
        <a:ext cx="2065131" cy="1032565"/>
      </dsp:txXfrm>
    </dsp:sp>
    <dsp:sp modelId="{1654A626-47B0-407E-8FAA-389E5B7B9497}">
      <dsp:nvSpPr>
        <dsp:cNvPr id="0" name=""/>
        <dsp:cNvSpPr/>
      </dsp:nvSpPr>
      <dsp:spPr>
        <a:xfrm>
          <a:off x="9335227" y="4869929"/>
          <a:ext cx="2065131" cy="103256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marketing,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finance</a:t>
          </a:r>
          <a:r>
            <a:rPr lang="hu-HU" sz="19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HR, </a:t>
          </a:r>
          <a:r>
            <a:rPr lang="hu-HU" sz="19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sales</a:t>
          </a:r>
          <a:endParaRPr lang="hu-H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35227" y="4869929"/>
        <a:ext cx="2065131" cy="103256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16186-6F53-4E24-99A0-9EDE9686EAFD}">
      <dsp:nvSpPr>
        <dsp:cNvPr id="0" name=""/>
        <dsp:cNvSpPr/>
      </dsp:nvSpPr>
      <dsp:spPr>
        <a:xfrm>
          <a:off x="282505" y="2359"/>
          <a:ext cx="5262339" cy="46500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Spas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and wellness </a:t>
          </a: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centres</a:t>
          </a:r>
          <a:endParaRPr lang="hu-HU" sz="3200" b="1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8700" y="138554"/>
        <a:ext cx="4989949" cy="4377635"/>
      </dsp:txXfrm>
    </dsp:sp>
    <dsp:sp modelId="{9B1D9D15-B55A-455B-B259-164AFB8D1441}">
      <dsp:nvSpPr>
        <dsp:cNvPr id="0" name=""/>
        <dsp:cNvSpPr/>
      </dsp:nvSpPr>
      <dsp:spPr>
        <a:xfrm rot="20975103">
          <a:off x="5515216" y="1973977"/>
          <a:ext cx="3596646" cy="56601"/>
        </a:xfrm>
        <a:custGeom>
          <a:avLst/>
          <a:gdLst/>
          <a:ahLst/>
          <a:cxnLst/>
          <a:rect l="0" t="0" r="0" b="0"/>
          <a:pathLst>
            <a:path>
              <a:moveTo>
                <a:pt x="0" y="28300"/>
              </a:moveTo>
              <a:lnTo>
                <a:pt x="3596646" y="2830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300" kern="1200"/>
        </a:p>
      </dsp:txBody>
      <dsp:txXfrm>
        <a:off x="7223623" y="1912362"/>
        <a:ext cx="179832" cy="179832"/>
      </dsp:txXfrm>
    </dsp:sp>
    <dsp:sp modelId="{BDA4EB0E-7649-4F5C-B516-AE4C4A1AF0DA}">
      <dsp:nvSpPr>
        <dsp:cNvPr id="0" name=""/>
        <dsp:cNvSpPr/>
      </dsp:nvSpPr>
      <dsp:spPr>
        <a:xfrm>
          <a:off x="9082233" y="945487"/>
          <a:ext cx="2926790" cy="1463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
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receptionist</a:t>
          </a:r>
          <a:endParaRPr lang="nn-NO" sz="20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25094" y="988348"/>
        <a:ext cx="2841068" cy="1377673"/>
      </dsp:txXfrm>
    </dsp:sp>
    <dsp:sp modelId="{42022540-3620-4DF8-89C8-95FAA24EC08E}">
      <dsp:nvSpPr>
        <dsp:cNvPr id="0" name=""/>
        <dsp:cNvSpPr/>
      </dsp:nvSpPr>
      <dsp:spPr>
        <a:xfrm rot="852030">
          <a:off x="5489095" y="2746635"/>
          <a:ext cx="3648887" cy="56601"/>
        </a:xfrm>
        <a:custGeom>
          <a:avLst/>
          <a:gdLst/>
          <a:ahLst/>
          <a:cxnLst/>
          <a:rect l="0" t="0" r="0" b="0"/>
          <a:pathLst>
            <a:path>
              <a:moveTo>
                <a:pt x="0" y="28300"/>
              </a:moveTo>
              <a:lnTo>
                <a:pt x="3648887" y="2830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300" kern="1200"/>
        </a:p>
      </dsp:txBody>
      <dsp:txXfrm>
        <a:off x="7222317" y="2683714"/>
        <a:ext cx="182444" cy="182444"/>
      </dsp:txXfrm>
    </dsp:sp>
    <dsp:sp modelId="{BD93856D-72E7-4A3F-983E-B25A71A4CA49}">
      <dsp:nvSpPr>
        <dsp:cNvPr id="0" name=""/>
        <dsp:cNvSpPr/>
      </dsp:nvSpPr>
      <dsp:spPr>
        <a:xfrm>
          <a:off x="9082233" y="2490803"/>
          <a:ext cx="2926790" cy="1463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sector</a:t>
          </a:r>
          <a:r>
            <a:rPr lang="en-US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
sales, marketing, finance, HR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25094" y="2533664"/>
        <a:ext cx="2841068" cy="137767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16186-6F53-4E24-99A0-9EDE9686EAFD}">
      <dsp:nvSpPr>
        <dsp:cNvPr id="0" name=""/>
        <dsp:cNvSpPr/>
      </dsp:nvSpPr>
      <dsp:spPr>
        <a:xfrm>
          <a:off x="282505" y="2359"/>
          <a:ext cx="5262339" cy="46500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Event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management </a:t>
          </a: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companies</a:t>
          </a:r>
          <a:endParaRPr lang="hu-HU" sz="3200" b="1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8700" y="138554"/>
        <a:ext cx="4989949" cy="4377635"/>
      </dsp:txXfrm>
    </dsp:sp>
    <dsp:sp modelId="{9B1D9D15-B55A-455B-B259-164AFB8D1441}">
      <dsp:nvSpPr>
        <dsp:cNvPr id="0" name=""/>
        <dsp:cNvSpPr/>
      </dsp:nvSpPr>
      <dsp:spPr>
        <a:xfrm rot="20975103">
          <a:off x="5515216" y="1973977"/>
          <a:ext cx="3596646" cy="56601"/>
        </a:xfrm>
        <a:custGeom>
          <a:avLst/>
          <a:gdLst/>
          <a:ahLst/>
          <a:cxnLst/>
          <a:rect l="0" t="0" r="0" b="0"/>
          <a:pathLst>
            <a:path>
              <a:moveTo>
                <a:pt x="0" y="28300"/>
              </a:moveTo>
              <a:lnTo>
                <a:pt x="3596646" y="2830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300" kern="1200"/>
        </a:p>
      </dsp:txBody>
      <dsp:txXfrm>
        <a:off x="7223623" y="1912362"/>
        <a:ext cx="179832" cy="179832"/>
      </dsp:txXfrm>
    </dsp:sp>
    <dsp:sp modelId="{BDA4EB0E-7649-4F5C-B516-AE4C4A1AF0DA}">
      <dsp:nvSpPr>
        <dsp:cNvPr id="0" name=""/>
        <dsp:cNvSpPr/>
      </dsp:nvSpPr>
      <dsp:spPr>
        <a:xfrm>
          <a:off x="9082233" y="945487"/>
          <a:ext cx="2926790" cy="1463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front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office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jobs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guest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contact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positions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): 
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event</a:t>
          </a:r>
          <a:r>
            <a:rPr lang="hu-HU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hu-HU" sz="2000" b="0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planner</a:t>
          </a:r>
          <a:endParaRPr lang="nn-NO" sz="20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25094" y="988348"/>
        <a:ext cx="2841068" cy="1377673"/>
      </dsp:txXfrm>
    </dsp:sp>
    <dsp:sp modelId="{42022540-3620-4DF8-89C8-95FAA24EC08E}">
      <dsp:nvSpPr>
        <dsp:cNvPr id="0" name=""/>
        <dsp:cNvSpPr/>
      </dsp:nvSpPr>
      <dsp:spPr>
        <a:xfrm rot="852030">
          <a:off x="5489095" y="2746635"/>
          <a:ext cx="3648887" cy="56601"/>
        </a:xfrm>
        <a:custGeom>
          <a:avLst/>
          <a:gdLst/>
          <a:ahLst/>
          <a:cxnLst/>
          <a:rect l="0" t="0" r="0" b="0"/>
          <a:pathLst>
            <a:path>
              <a:moveTo>
                <a:pt x="0" y="28300"/>
              </a:moveTo>
              <a:lnTo>
                <a:pt x="3648887" y="2830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1300" kern="1200"/>
        </a:p>
      </dsp:txBody>
      <dsp:txXfrm>
        <a:off x="7222317" y="2683714"/>
        <a:ext cx="182444" cy="182444"/>
      </dsp:txXfrm>
    </dsp:sp>
    <dsp:sp modelId="{BD93856D-72E7-4A3F-983E-B25A71A4CA49}">
      <dsp:nvSpPr>
        <dsp:cNvPr id="0" name=""/>
        <dsp:cNvSpPr/>
      </dsp:nvSpPr>
      <dsp:spPr>
        <a:xfrm>
          <a:off x="9082233" y="2490803"/>
          <a:ext cx="2926790" cy="1463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back office jobs in the economic sector: 
marketing, finance</a:t>
          </a:r>
          <a:endParaRPr lang="hu-H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25094" y="2533664"/>
        <a:ext cx="2841068" cy="137767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F16186-6F53-4E24-99A0-9EDE9686EAFD}">
      <dsp:nvSpPr>
        <dsp:cNvPr id="0" name=""/>
        <dsp:cNvSpPr/>
      </dsp:nvSpPr>
      <dsp:spPr>
        <a:xfrm>
          <a:off x="2090003" y="3752"/>
          <a:ext cx="5262339" cy="465002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Other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business </a:t>
          </a:r>
          <a:r>
            <a:rPr lang="hu-HU" sz="3200" b="1" i="0" u="none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organisations</a:t>
          </a:r>
          <a:r>
            <a:rPr lang="hu-HU" sz="3200" b="1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hu-HU" sz="3200" b="1" i="0" u="none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26198" y="139947"/>
        <a:ext cx="4989949" cy="4377635"/>
      </dsp:txXfrm>
    </dsp:sp>
    <dsp:sp modelId="{9B1D9D15-B55A-455B-B259-164AFB8D1441}">
      <dsp:nvSpPr>
        <dsp:cNvPr id="0" name=""/>
        <dsp:cNvSpPr/>
      </dsp:nvSpPr>
      <dsp:spPr>
        <a:xfrm rot="8397">
          <a:off x="7352340" y="2302489"/>
          <a:ext cx="1658324" cy="56601"/>
        </a:xfrm>
        <a:custGeom>
          <a:avLst/>
          <a:gdLst/>
          <a:ahLst/>
          <a:cxnLst/>
          <a:rect l="0" t="0" r="0" b="0"/>
          <a:pathLst>
            <a:path>
              <a:moveTo>
                <a:pt x="0" y="28300"/>
              </a:moveTo>
              <a:lnTo>
                <a:pt x="1658324" y="28300"/>
              </a:lnTo>
            </a:path>
          </a:pathLst>
        </a:custGeom>
        <a:noFill/>
        <a:ln w="9525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u-HU" sz="600" kern="1200"/>
        </a:p>
      </dsp:txBody>
      <dsp:txXfrm>
        <a:off x="8140044" y="2289332"/>
        <a:ext cx="82916" cy="82916"/>
      </dsp:txXfrm>
    </dsp:sp>
    <dsp:sp modelId="{BDA4EB0E-7649-4F5C-B516-AE4C4A1AF0DA}">
      <dsp:nvSpPr>
        <dsp:cNvPr id="0" name=""/>
        <dsp:cNvSpPr/>
      </dsp:nvSpPr>
      <dsp:spPr>
        <a:xfrm>
          <a:off x="9010661" y="1601118"/>
          <a:ext cx="2926790" cy="14633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i="0" u="none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exclusively in the field of event management, travel management</a:t>
          </a:r>
          <a:endParaRPr lang="nn-NO" sz="2400" b="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53522" y="1643979"/>
        <a:ext cx="2841068" cy="13776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9680E2-37E7-4139-A543-B03E4C2C5044}" type="datetimeFigureOut">
              <a:rPr lang="hu-HU" smtClean="0"/>
              <a:pPr/>
              <a:t>2023. 03. 27.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14D76-001E-4E13-BEFC-04DDDDF9099C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34205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C6AC9A-DC11-436A-AF61-C49B8D295C58}" type="datetimeFigureOut">
              <a:rPr lang="hu-HU" smtClean="0"/>
              <a:pPr/>
              <a:t>2023. 03. 27.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6A27AA-EAE5-4E54-AD34-143CBAABF27C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428025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b="1" dirty="0" smtClean="0">
                <a:solidFill>
                  <a:srgbClr val="660530"/>
                </a:solidFill>
                <a:latin typeface="Times New Roman" pitchFamily="18" charset="0"/>
                <a:cs typeface="Times New Roman" pitchFamily="18" charset="0"/>
              </a:rPr>
              <a:t>Tourism and </a:t>
            </a:r>
            <a:r>
              <a:rPr lang="hu-HU" sz="1000" b="1" dirty="0" err="1" smtClean="0">
                <a:solidFill>
                  <a:srgbClr val="660530"/>
                </a:solidFill>
                <a:latin typeface="Times New Roman" pitchFamily="18" charset="0"/>
                <a:cs typeface="Times New Roman" pitchFamily="18" charset="0"/>
              </a:rPr>
              <a:t>Catering</a:t>
            </a:r>
            <a:r>
              <a:rPr lang="en-US" sz="1000" b="1" dirty="0" smtClean="0">
                <a:solidFill>
                  <a:srgbClr val="660530"/>
                </a:solidFill>
                <a:latin typeface="Times New Roman" pitchFamily="18" charset="0"/>
                <a:cs typeface="Times New Roman" pitchFamily="18" charset="0"/>
              </a:rPr>
              <a:t> students can do their compulsory </a:t>
            </a:r>
            <a:r>
              <a:rPr lang="hu-HU" sz="1000" b="1" dirty="0" err="1" smtClean="0">
                <a:solidFill>
                  <a:srgbClr val="660530"/>
                </a:solidFill>
                <a:latin typeface="Times New Roman" pitchFamily="18" charset="0"/>
                <a:cs typeface="Times New Roman" pitchFamily="18" charset="0"/>
              </a:rPr>
              <a:t>internship</a:t>
            </a:r>
            <a:r>
              <a:rPr lang="en-US" sz="1000" b="1" dirty="0" smtClean="0">
                <a:solidFill>
                  <a:srgbClr val="660530"/>
                </a:solidFill>
                <a:latin typeface="Times New Roman" pitchFamily="18" charset="0"/>
                <a:cs typeface="Times New Roman" pitchFamily="18" charset="0"/>
              </a:rPr>
              <a:t> in the following possible positions. The following </a:t>
            </a:r>
            <a:r>
              <a:rPr lang="hu-HU" sz="1000" b="1" dirty="0" err="1" smtClean="0">
                <a:solidFill>
                  <a:srgbClr val="660530"/>
                </a:solidFill>
                <a:latin typeface="Times New Roman" pitchFamily="18" charset="0"/>
                <a:cs typeface="Times New Roman" pitchFamily="18" charset="0"/>
              </a:rPr>
              <a:t>positions</a:t>
            </a:r>
            <a:r>
              <a:rPr lang="hu-HU" sz="1000" b="1" dirty="0" smtClean="0">
                <a:solidFill>
                  <a:srgbClr val="66053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000" b="1" dirty="0" smtClean="0">
                <a:solidFill>
                  <a:srgbClr val="660530"/>
                </a:solidFill>
                <a:latin typeface="Times New Roman" pitchFamily="18" charset="0"/>
                <a:cs typeface="Times New Roman" pitchFamily="18" charset="0"/>
              </a:rPr>
              <a:t>are just examples, if you receive a different offer, please contact the Career Office.</a:t>
            </a: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0988975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7847628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106833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2684934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37517653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27516280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E4E63A-C495-4AC9-A54B-B1338E5BC9B9}" type="slidenum">
              <a:rPr kumimoji="0" lang="hu-HU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hu-HU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3315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noFill/>
          <a:ln/>
        </p:spPr>
      </p:sp>
      <p:sp>
        <p:nvSpPr>
          <p:cNvPr id="13316" name="Notes Placeholder 2"/>
          <p:cNvSpPr>
            <a:spLocks noGrp="1"/>
          </p:cNvSpPr>
          <p:nvPr>
            <p:ph type="body" idx="1"/>
          </p:nvPr>
        </p:nvSpPr>
        <p:spPr>
          <a:xfrm>
            <a:off x="906357" y="4715153"/>
            <a:ext cx="4984962" cy="4466987"/>
          </a:xfrm>
          <a:noFill/>
          <a:ln>
            <a:solidFill>
              <a:srgbClr val="000000"/>
            </a:solidFill>
          </a:ln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hu-HU" sz="1000" baseline="0" dirty="0" smtClean="0"/>
          </a:p>
        </p:txBody>
      </p:sp>
    </p:spTree>
    <p:extLst>
      <p:ext uri="{BB962C8B-B14F-4D97-AF65-F5344CB8AC3E}">
        <p14:creationId xmlns:p14="http://schemas.microsoft.com/office/powerpoint/2010/main" val="14981938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A57282-714B-44AB-98E1-D72CC6FB69E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9565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40EE03-BFDF-4457-B584-90AF33EDC22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8912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B000E-0A1D-4B98-BE68-6357E09D19D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3830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1A9FF6-B8A9-4A95-A196-8BE52FAE65B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736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E40EDE-D702-4C7B-BA05-5DC175F64A7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99634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8E87A3-CABE-4B39-B5C4-5E34A6B970BD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8029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18B75A-299A-49DF-87B0-D6DE12E53CC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5763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4686D5-6A22-497A-A8EE-66B0F346199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6253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6A0EE1-AA1D-49C0-832E-7E81FFB51E2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05578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AD7615-48A5-4DFE-A1B8-42BA7F21021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7719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415756-E5A2-4703-B0D8-0EEB6BCABE9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66250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defRPr b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b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b="0"/>
            </a:lvl1pPr>
          </a:lstStyle>
          <a:p>
            <a:pPr>
              <a:defRPr/>
            </a:pPr>
            <a:fld id="{7F65F1D7-6E4B-4637-9516-521F381FEE9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64536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286034795"/>
              </p:ext>
            </p:extLst>
          </p:nvPr>
        </p:nvGraphicFramePr>
        <p:xfrm>
          <a:off x="-57278" y="254888"/>
          <a:ext cx="12521901" cy="4653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Szövegdoboz 7"/>
          <p:cNvSpPr txBox="1"/>
          <p:nvPr/>
        </p:nvSpPr>
        <p:spPr>
          <a:xfrm>
            <a:off x="2140771" y="5110471"/>
            <a:ext cx="99077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can’t do the compulsory internship in a hotel environment for the following </a:t>
            </a:r>
            <a:r>
              <a:rPr lang="hu-HU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position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chambermaid</a:t>
            </a:r>
            <a:endParaRPr lang="hu-H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620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30958482"/>
              </p:ext>
            </p:extLst>
          </p:nvPr>
        </p:nvGraphicFramePr>
        <p:xfrm>
          <a:off x="-57278" y="254888"/>
          <a:ext cx="12521901" cy="4653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Szövegdoboz 7"/>
          <p:cNvSpPr txBox="1"/>
          <p:nvPr/>
        </p:nvSpPr>
        <p:spPr>
          <a:xfrm>
            <a:off x="1807285" y="5110472"/>
            <a:ext cx="101140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can’t do the compulsory internship in a hospitality environment</a:t>
            </a:r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following position: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chef</a:t>
            </a:r>
            <a:endParaRPr lang="hu-H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4093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527205379"/>
              </p:ext>
            </p:extLst>
          </p:nvPr>
        </p:nvGraphicFramePr>
        <p:xfrm>
          <a:off x="-57278" y="254888"/>
          <a:ext cx="12521901" cy="4653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49452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2846726602"/>
              </p:ext>
            </p:extLst>
          </p:nvPr>
        </p:nvGraphicFramePr>
        <p:xfrm>
          <a:off x="320985" y="125795"/>
          <a:ext cx="11998265" cy="60168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2791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999154910"/>
              </p:ext>
            </p:extLst>
          </p:nvPr>
        </p:nvGraphicFramePr>
        <p:xfrm>
          <a:off x="-57277" y="254888"/>
          <a:ext cx="12009024" cy="4653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Szövegdoboz 7"/>
          <p:cNvSpPr txBox="1"/>
          <p:nvPr/>
        </p:nvSpPr>
        <p:spPr>
          <a:xfrm>
            <a:off x="1764254" y="5110471"/>
            <a:ext cx="1028431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can’t do the compulsory internship in a spas and wellness </a:t>
            </a:r>
            <a:r>
              <a:rPr lang="en-US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centres</a:t>
            </a: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 the following </a:t>
            </a:r>
            <a:r>
              <a:rPr lang="hu-HU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positions</a:t>
            </a:r>
            <a:r>
              <a:rPr lang="hu-H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hu-H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lifeguard</a:t>
            </a:r>
            <a:r>
              <a:rPr lang="hu-H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u-H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cleaner</a:t>
            </a:r>
            <a:r>
              <a:rPr lang="hu-H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hu-HU" sz="24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masseur</a:t>
            </a:r>
            <a:endParaRPr lang="hu-H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430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035662473"/>
              </p:ext>
            </p:extLst>
          </p:nvPr>
        </p:nvGraphicFramePr>
        <p:xfrm>
          <a:off x="-57277" y="254888"/>
          <a:ext cx="12009024" cy="4653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0419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902920" y="443851"/>
            <a:ext cx="4722792" cy="4857750"/>
          </a:xfrm>
        </p:spPr>
        <p:txBody>
          <a:bodyPr/>
          <a:lstStyle/>
          <a:p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1" hangingPunct="1">
              <a:buNone/>
            </a:pPr>
            <a:endParaRPr lang="hu-HU" sz="1800" b="1" u="sng" kern="12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hu-H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Rectangle 2"/>
          <p:cNvSpPr>
            <a:spLocks noChangeArrowheads="1"/>
          </p:cNvSpPr>
          <p:nvPr/>
        </p:nvSpPr>
        <p:spPr bwMode="auto">
          <a:xfrm>
            <a:off x="591671" y="545259"/>
            <a:ext cx="11456894" cy="533400"/>
          </a:xfrm>
          <a:prstGeom prst="rect">
            <a:avLst/>
          </a:prstGeom>
          <a:noFill/>
          <a:ln>
            <a:noFill/>
          </a:ln>
          <a:extLst/>
        </p:spPr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GB" sz="3200" b="1" dirty="0">
              <a:solidFill>
                <a:srgbClr val="66053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Jobbra nyíl 1"/>
          <p:cNvSpPr/>
          <p:nvPr/>
        </p:nvSpPr>
        <p:spPr bwMode="auto">
          <a:xfrm>
            <a:off x="4208206" y="4975002"/>
            <a:ext cx="978408" cy="484632"/>
          </a:xfrm>
          <a:prstGeom prst="rightArrow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u-H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134773572"/>
              </p:ext>
            </p:extLst>
          </p:nvPr>
        </p:nvGraphicFramePr>
        <p:xfrm>
          <a:off x="-100308" y="964892"/>
          <a:ext cx="12009024" cy="46537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8567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0" lang="hu-HU" sz="1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5494</TotalTime>
  <Words>406</Words>
  <Application>Microsoft Office PowerPoint</Application>
  <PresentationFormat>Szélesvásznú</PresentationFormat>
  <Paragraphs>98</Paragraphs>
  <Slides>7</Slides>
  <Notes>7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7</vt:i4>
      </vt:variant>
    </vt:vector>
  </HeadingPairs>
  <TitlesOfParts>
    <vt:vector size="11" baseType="lpstr">
      <vt:lpstr>Arial</vt:lpstr>
      <vt:lpstr>Calibri</vt:lpstr>
      <vt:lpstr>Times New Roman</vt:lpstr>
      <vt:lpstr>Alapértelmezett terv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Szakmai gyakorlat tájékoztató</dc:title>
  <dc:creator>Masa Barbara</dc:creator>
  <cp:lastModifiedBy>Masa Barbara</cp:lastModifiedBy>
  <cp:revision>760</cp:revision>
  <cp:lastPrinted>2023-03-22T12:45:39Z</cp:lastPrinted>
  <dcterms:created xsi:type="dcterms:W3CDTF">2020-06-29T11:16:59Z</dcterms:created>
  <dcterms:modified xsi:type="dcterms:W3CDTF">2023-03-27T07:35:08Z</dcterms:modified>
</cp:coreProperties>
</file>